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2" r:id="rId5"/>
    <p:sldId id="260" r:id="rId6"/>
    <p:sldId id="261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2D8"/>
    <a:srgbClr val="2D72B1"/>
    <a:srgbClr val="0099FF"/>
    <a:srgbClr val="00B01D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5332" autoAdjust="0"/>
  </p:normalViewPr>
  <p:slideViewPr>
    <p:cSldViewPr snapToGrid="0" showGuides="1">
      <p:cViewPr varScale="1">
        <p:scale>
          <a:sx n="83" d="100"/>
          <a:sy n="83" d="100"/>
        </p:scale>
        <p:origin x="91" y="1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filestore.soton.ac.uk\users\apl1n16\mydesktop\Chemometrics\Thesis%20Reference%20Spectra\Time%20Course%20MBA\Final%20Data%20Plo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678937007874018"/>
          <c:y val="3.3248087181444855E-2"/>
          <c:w val="0.86076405249149979"/>
          <c:h val="0.81210722710820671"/>
        </c:manualLayout>
      </c:layout>
      <c:scatterChart>
        <c:scatterStyle val="smoothMarker"/>
        <c:varyColors val="0"/>
        <c:ser>
          <c:idx val="0"/>
          <c:order val="0"/>
          <c:tx>
            <c:v>LBL</c:v>
          </c:tx>
          <c:spPr>
            <a:ln w="12700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2"/>
            <c:spPr>
              <a:solidFill>
                <a:schemeClr val="accent1">
                  <a:lumMod val="75000"/>
                </a:schemeClr>
              </a:solidFill>
              <a:ln w="6350">
                <a:noFill/>
              </a:ln>
              <a:effectLst/>
            </c:spPr>
          </c:marker>
          <c:xVal>
            <c:numRef>
              <c:f>LBL!$A$159:$A$2048</c:f>
              <c:numCache>
                <c:formatCode>General</c:formatCode>
                <c:ptCount val="1890"/>
                <c:pt idx="0">
                  <c:v>400.32</c:v>
                </c:pt>
                <c:pt idx="1">
                  <c:v>400.7</c:v>
                </c:pt>
                <c:pt idx="2">
                  <c:v>401.08</c:v>
                </c:pt>
                <c:pt idx="3">
                  <c:v>401.46</c:v>
                </c:pt>
                <c:pt idx="4">
                  <c:v>401.84</c:v>
                </c:pt>
                <c:pt idx="5">
                  <c:v>402.22</c:v>
                </c:pt>
                <c:pt idx="6">
                  <c:v>402.6</c:v>
                </c:pt>
                <c:pt idx="7">
                  <c:v>402.98</c:v>
                </c:pt>
                <c:pt idx="8">
                  <c:v>403.36</c:v>
                </c:pt>
                <c:pt idx="9">
                  <c:v>403.74</c:v>
                </c:pt>
                <c:pt idx="10">
                  <c:v>404.12</c:v>
                </c:pt>
                <c:pt idx="11">
                  <c:v>404.5</c:v>
                </c:pt>
                <c:pt idx="12">
                  <c:v>404.88</c:v>
                </c:pt>
                <c:pt idx="13">
                  <c:v>405.26</c:v>
                </c:pt>
                <c:pt idx="14">
                  <c:v>405.64</c:v>
                </c:pt>
                <c:pt idx="15">
                  <c:v>406.02</c:v>
                </c:pt>
                <c:pt idx="16">
                  <c:v>406.4</c:v>
                </c:pt>
                <c:pt idx="17">
                  <c:v>406.78</c:v>
                </c:pt>
                <c:pt idx="18">
                  <c:v>407.16</c:v>
                </c:pt>
                <c:pt idx="19">
                  <c:v>407.54</c:v>
                </c:pt>
                <c:pt idx="20">
                  <c:v>407.92</c:v>
                </c:pt>
                <c:pt idx="21">
                  <c:v>408.3</c:v>
                </c:pt>
                <c:pt idx="22">
                  <c:v>408.68</c:v>
                </c:pt>
                <c:pt idx="23">
                  <c:v>409.06</c:v>
                </c:pt>
                <c:pt idx="24">
                  <c:v>409.43</c:v>
                </c:pt>
                <c:pt idx="25">
                  <c:v>409.81</c:v>
                </c:pt>
                <c:pt idx="26">
                  <c:v>410.19</c:v>
                </c:pt>
                <c:pt idx="27">
                  <c:v>410.57</c:v>
                </c:pt>
                <c:pt idx="28">
                  <c:v>410.95</c:v>
                </c:pt>
                <c:pt idx="29">
                  <c:v>411.33</c:v>
                </c:pt>
                <c:pt idx="30">
                  <c:v>411.71</c:v>
                </c:pt>
                <c:pt idx="31">
                  <c:v>412.09</c:v>
                </c:pt>
                <c:pt idx="32">
                  <c:v>412.47</c:v>
                </c:pt>
                <c:pt idx="33">
                  <c:v>412.85</c:v>
                </c:pt>
                <c:pt idx="34">
                  <c:v>413.23</c:v>
                </c:pt>
                <c:pt idx="35">
                  <c:v>413.6</c:v>
                </c:pt>
                <c:pt idx="36">
                  <c:v>413.98</c:v>
                </c:pt>
                <c:pt idx="37">
                  <c:v>414.36</c:v>
                </c:pt>
                <c:pt idx="38">
                  <c:v>414.74</c:v>
                </c:pt>
                <c:pt idx="39">
                  <c:v>415.12</c:v>
                </c:pt>
                <c:pt idx="40">
                  <c:v>415.5</c:v>
                </c:pt>
                <c:pt idx="41">
                  <c:v>415.88</c:v>
                </c:pt>
                <c:pt idx="42">
                  <c:v>416.25</c:v>
                </c:pt>
                <c:pt idx="43">
                  <c:v>416.63</c:v>
                </c:pt>
                <c:pt idx="44">
                  <c:v>417.01</c:v>
                </c:pt>
                <c:pt idx="45">
                  <c:v>417.39</c:v>
                </c:pt>
                <c:pt idx="46">
                  <c:v>417.77</c:v>
                </c:pt>
                <c:pt idx="47">
                  <c:v>418.15</c:v>
                </c:pt>
                <c:pt idx="48">
                  <c:v>418.52</c:v>
                </c:pt>
                <c:pt idx="49">
                  <c:v>418.9</c:v>
                </c:pt>
                <c:pt idx="50">
                  <c:v>419.28</c:v>
                </c:pt>
                <c:pt idx="51">
                  <c:v>419.66</c:v>
                </c:pt>
                <c:pt idx="52">
                  <c:v>420.04</c:v>
                </c:pt>
                <c:pt idx="53">
                  <c:v>420.41</c:v>
                </c:pt>
                <c:pt idx="54">
                  <c:v>420.79</c:v>
                </c:pt>
                <c:pt idx="55">
                  <c:v>421.17</c:v>
                </c:pt>
                <c:pt idx="56">
                  <c:v>421.55</c:v>
                </c:pt>
                <c:pt idx="57">
                  <c:v>421.93</c:v>
                </c:pt>
                <c:pt idx="58">
                  <c:v>422.3</c:v>
                </c:pt>
                <c:pt idx="59">
                  <c:v>422.68</c:v>
                </c:pt>
                <c:pt idx="60">
                  <c:v>423.06</c:v>
                </c:pt>
                <c:pt idx="61">
                  <c:v>423.44</c:v>
                </c:pt>
                <c:pt idx="62">
                  <c:v>423.81</c:v>
                </c:pt>
                <c:pt idx="63">
                  <c:v>424.19</c:v>
                </c:pt>
                <c:pt idx="64">
                  <c:v>424.57</c:v>
                </c:pt>
                <c:pt idx="65">
                  <c:v>424.95</c:v>
                </c:pt>
                <c:pt idx="66">
                  <c:v>425.32</c:v>
                </c:pt>
                <c:pt idx="67">
                  <c:v>425.7</c:v>
                </c:pt>
                <c:pt idx="68">
                  <c:v>426.08</c:v>
                </c:pt>
                <c:pt idx="69">
                  <c:v>426.46</c:v>
                </c:pt>
                <c:pt idx="70">
                  <c:v>426.83</c:v>
                </c:pt>
                <c:pt idx="71">
                  <c:v>427.21</c:v>
                </c:pt>
                <c:pt idx="72">
                  <c:v>427.59</c:v>
                </c:pt>
                <c:pt idx="73">
                  <c:v>427.97</c:v>
                </c:pt>
                <c:pt idx="74">
                  <c:v>428.34</c:v>
                </c:pt>
                <c:pt idx="75">
                  <c:v>428.72</c:v>
                </c:pt>
                <c:pt idx="76">
                  <c:v>429.1</c:v>
                </c:pt>
                <c:pt idx="77">
                  <c:v>429.47</c:v>
                </c:pt>
                <c:pt idx="78">
                  <c:v>429.85</c:v>
                </c:pt>
                <c:pt idx="79">
                  <c:v>430.23</c:v>
                </c:pt>
                <c:pt idx="80">
                  <c:v>430.6</c:v>
                </c:pt>
                <c:pt idx="81">
                  <c:v>430.98</c:v>
                </c:pt>
                <c:pt idx="82">
                  <c:v>431.36</c:v>
                </c:pt>
                <c:pt idx="83">
                  <c:v>431.73</c:v>
                </c:pt>
                <c:pt idx="84">
                  <c:v>432.11</c:v>
                </c:pt>
                <c:pt idx="85">
                  <c:v>432.49</c:v>
                </c:pt>
                <c:pt idx="86">
                  <c:v>432.86</c:v>
                </c:pt>
                <c:pt idx="87">
                  <c:v>433.24</c:v>
                </c:pt>
                <c:pt idx="88">
                  <c:v>433.62</c:v>
                </c:pt>
                <c:pt idx="89">
                  <c:v>433.99</c:v>
                </c:pt>
                <c:pt idx="90">
                  <c:v>434.37</c:v>
                </c:pt>
                <c:pt idx="91">
                  <c:v>434.75</c:v>
                </c:pt>
                <c:pt idx="92">
                  <c:v>435.12</c:v>
                </c:pt>
                <c:pt idx="93">
                  <c:v>435.5</c:v>
                </c:pt>
                <c:pt idx="94">
                  <c:v>435.87</c:v>
                </c:pt>
                <c:pt idx="95">
                  <c:v>436.25</c:v>
                </c:pt>
                <c:pt idx="96">
                  <c:v>436.63</c:v>
                </c:pt>
                <c:pt idx="97">
                  <c:v>437</c:v>
                </c:pt>
                <c:pt idx="98">
                  <c:v>437.38</c:v>
                </c:pt>
                <c:pt idx="99">
                  <c:v>437.76</c:v>
                </c:pt>
                <c:pt idx="100">
                  <c:v>438.13</c:v>
                </c:pt>
                <c:pt idx="101">
                  <c:v>438.51</c:v>
                </c:pt>
                <c:pt idx="102">
                  <c:v>438.88</c:v>
                </c:pt>
                <c:pt idx="103">
                  <c:v>439.26</c:v>
                </c:pt>
                <c:pt idx="104">
                  <c:v>439.63</c:v>
                </c:pt>
                <c:pt idx="105">
                  <c:v>440.01</c:v>
                </c:pt>
                <c:pt idx="106">
                  <c:v>440.39</c:v>
                </c:pt>
                <c:pt idx="107">
                  <c:v>440.76</c:v>
                </c:pt>
                <c:pt idx="108">
                  <c:v>441.14</c:v>
                </c:pt>
                <c:pt idx="109">
                  <c:v>441.51</c:v>
                </c:pt>
                <c:pt idx="110">
                  <c:v>441.89</c:v>
                </c:pt>
                <c:pt idx="111">
                  <c:v>442.26</c:v>
                </c:pt>
                <c:pt idx="112">
                  <c:v>442.64</c:v>
                </c:pt>
                <c:pt idx="113">
                  <c:v>443.01</c:v>
                </c:pt>
                <c:pt idx="114">
                  <c:v>443.39</c:v>
                </c:pt>
                <c:pt idx="115">
                  <c:v>443.76</c:v>
                </c:pt>
                <c:pt idx="116">
                  <c:v>444.14</c:v>
                </c:pt>
                <c:pt idx="117">
                  <c:v>444.51</c:v>
                </c:pt>
                <c:pt idx="118">
                  <c:v>444.89</c:v>
                </c:pt>
                <c:pt idx="119">
                  <c:v>445.27</c:v>
                </c:pt>
                <c:pt idx="120">
                  <c:v>445.64</c:v>
                </c:pt>
                <c:pt idx="121">
                  <c:v>446.02</c:v>
                </c:pt>
                <c:pt idx="122">
                  <c:v>446.39</c:v>
                </c:pt>
                <c:pt idx="123">
                  <c:v>446.76</c:v>
                </c:pt>
                <c:pt idx="124">
                  <c:v>447.14</c:v>
                </c:pt>
                <c:pt idx="125">
                  <c:v>447.51</c:v>
                </c:pt>
                <c:pt idx="126">
                  <c:v>447.89</c:v>
                </c:pt>
                <c:pt idx="127">
                  <c:v>448.26</c:v>
                </c:pt>
                <c:pt idx="128">
                  <c:v>448.64</c:v>
                </c:pt>
                <c:pt idx="129">
                  <c:v>449.01</c:v>
                </c:pt>
                <c:pt idx="130">
                  <c:v>449.39</c:v>
                </c:pt>
                <c:pt idx="131">
                  <c:v>449.76</c:v>
                </c:pt>
                <c:pt idx="132">
                  <c:v>450.14</c:v>
                </c:pt>
                <c:pt idx="133">
                  <c:v>450.51</c:v>
                </c:pt>
                <c:pt idx="134">
                  <c:v>450.89</c:v>
                </c:pt>
                <c:pt idx="135">
                  <c:v>451.26</c:v>
                </c:pt>
                <c:pt idx="136">
                  <c:v>451.63</c:v>
                </c:pt>
                <c:pt idx="137">
                  <c:v>452.01</c:v>
                </c:pt>
                <c:pt idx="138">
                  <c:v>452.38</c:v>
                </c:pt>
                <c:pt idx="139">
                  <c:v>452.76</c:v>
                </c:pt>
                <c:pt idx="140">
                  <c:v>453.13</c:v>
                </c:pt>
                <c:pt idx="141">
                  <c:v>453.51</c:v>
                </c:pt>
                <c:pt idx="142">
                  <c:v>453.88</c:v>
                </c:pt>
                <c:pt idx="143">
                  <c:v>454.25</c:v>
                </c:pt>
                <c:pt idx="144">
                  <c:v>454.63</c:v>
                </c:pt>
                <c:pt idx="145">
                  <c:v>455</c:v>
                </c:pt>
                <c:pt idx="146">
                  <c:v>455.37</c:v>
                </c:pt>
                <c:pt idx="147">
                  <c:v>455.75</c:v>
                </c:pt>
                <c:pt idx="148">
                  <c:v>456.12</c:v>
                </c:pt>
                <c:pt idx="149">
                  <c:v>456.5</c:v>
                </c:pt>
                <c:pt idx="150">
                  <c:v>456.87</c:v>
                </c:pt>
                <c:pt idx="151">
                  <c:v>457.24</c:v>
                </c:pt>
                <c:pt idx="152">
                  <c:v>457.62</c:v>
                </c:pt>
                <c:pt idx="153">
                  <c:v>457.99</c:v>
                </c:pt>
                <c:pt idx="154">
                  <c:v>458.36</c:v>
                </c:pt>
                <c:pt idx="155">
                  <c:v>458.74</c:v>
                </c:pt>
                <c:pt idx="156">
                  <c:v>459.11</c:v>
                </c:pt>
                <c:pt idx="157">
                  <c:v>459.48</c:v>
                </c:pt>
                <c:pt idx="158">
                  <c:v>459.86</c:v>
                </c:pt>
                <c:pt idx="159">
                  <c:v>460.23</c:v>
                </c:pt>
                <c:pt idx="160">
                  <c:v>460.6</c:v>
                </c:pt>
                <c:pt idx="161">
                  <c:v>460.98</c:v>
                </c:pt>
                <c:pt idx="162">
                  <c:v>461.35</c:v>
                </c:pt>
                <c:pt idx="163">
                  <c:v>461.72</c:v>
                </c:pt>
                <c:pt idx="164">
                  <c:v>462.1</c:v>
                </c:pt>
                <c:pt idx="165">
                  <c:v>462.47</c:v>
                </c:pt>
                <c:pt idx="166">
                  <c:v>462.84</c:v>
                </c:pt>
                <c:pt idx="167">
                  <c:v>463.22</c:v>
                </c:pt>
                <c:pt idx="168">
                  <c:v>463.59</c:v>
                </c:pt>
                <c:pt idx="169">
                  <c:v>463.96</c:v>
                </c:pt>
                <c:pt idx="170">
                  <c:v>464.33</c:v>
                </c:pt>
                <c:pt idx="171">
                  <c:v>464.71</c:v>
                </c:pt>
                <c:pt idx="172">
                  <c:v>465.08</c:v>
                </c:pt>
                <c:pt idx="173">
                  <c:v>465.45</c:v>
                </c:pt>
                <c:pt idx="174">
                  <c:v>465.82</c:v>
                </c:pt>
                <c:pt idx="175">
                  <c:v>466.2</c:v>
                </c:pt>
                <c:pt idx="176">
                  <c:v>466.57</c:v>
                </c:pt>
                <c:pt idx="177">
                  <c:v>466.94</c:v>
                </c:pt>
                <c:pt idx="178">
                  <c:v>467.31</c:v>
                </c:pt>
                <c:pt idx="179">
                  <c:v>467.69</c:v>
                </c:pt>
                <c:pt idx="180">
                  <c:v>468.06</c:v>
                </c:pt>
                <c:pt idx="181">
                  <c:v>468.43</c:v>
                </c:pt>
                <c:pt idx="182">
                  <c:v>468.8</c:v>
                </c:pt>
                <c:pt idx="183">
                  <c:v>469.18</c:v>
                </c:pt>
                <c:pt idx="184">
                  <c:v>469.55</c:v>
                </c:pt>
                <c:pt idx="185">
                  <c:v>469.92</c:v>
                </c:pt>
                <c:pt idx="186">
                  <c:v>470.29</c:v>
                </c:pt>
                <c:pt idx="187">
                  <c:v>470.66</c:v>
                </c:pt>
                <c:pt idx="188">
                  <c:v>471.04</c:v>
                </c:pt>
                <c:pt idx="189">
                  <c:v>471.41</c:v>
                </c:pt>
                <c:pt idx="190">
                  <c:v>471.78</c:v>
                </c:pt>
                <c:pt idx="191">
                  <c:v>472.15</c:v>
                </c:pt>
                <c:pt idx="192">
                  <c:v>472.52</c:v>
                </c:pt>
                <c:pt idx="193">
                  <c:v>472.89</c:v>
                </c:pt>
                <c:pt idx="194">
                  <c:v>473.27</c:v>
                </c:pt>
                <c:pt idx="195">
                  <c:v>473.64</c:v>
                </c:pt>
                <c:pt idx="196">
                  <c:v>474.01</c:v>
                </c:pt>
                <c:pt idx="197">
                  <c:v>474.38</c:v>
                </c:pt>
                <c:pt idx="198">
                  <c:v>474.75</c:v>
                </c:pt>
                <c:pt idx="199">
                  <c:v>475.12</c:v>
                </c:pt>
                <c:pt idx="200">
                  <c:v>475.5</c:v>
                </c:pt>
                <c:pt idx="201">
                  <c:v>475.87</c:v>
                </c:pt>
                <c:pt idx="202">
                  <c:v>476.24</c:v>
                </c:pt>
                <c:pt idx="203">
                  <c:v>476.61</c:v>
                </c:pt>
                <c:pt idx="204">
                  <c:v>476.98</c:v>
                </c:pt>
                <c:pt idx="205">
                  <c:v>477.35</c:v>
                </c:pt>
                <c:pt idx="206">
                  <c:v>477.72</c:v>
                </c:pt>
                <c:pt idx="207">
                  <c:v>478.09</c:v>
                </c:pt>
                <c:pt idx="208">
                  <c:v>478.46</c:v>
                </c:pt>
                <c:pt idx="209">
                  <c:v>478.84</c:v>
                </c:pt>
                <c:pt idx="210">
                  <c:v>479.21</c:v>
                </c:pt>
                <c:pt idx="211">
                  <c:v>479.58</c:v>
                </c:pt>
                <c:pt idx="212">
                  <c:v>479.95</c:v>
                </c:pt>
                <c:pt idx="213">
                  <c:v>480.32</c:v>
                </c:pt>
                <c:pt idx="214">
                  <c:v>480.69</c:v>
                </c:pt>
                <c:pt idx="215">
                  <c:v>481.06</c:v>
                </c:pt>
                <c:pt idx="216">
                  <c:v>481.43</c:v>
                </c:pt>
                <c:pt idx="217">
                  <c:v>481.8</c:v>
                </c:pt>
                <c:pt idx="218">
                  <c:v>482.17</c:v>
                </c:pt>
                <c:pt idx="219">
                  <c:v>482.54</c:v>
                </c:pt>
                <c:pt idx="220">
                  <c:v>482.91</c:v>
                </c:pt>
                <c:pt idx="221">
                  <c:v>483.28</c:v>
                </c:pt>
                <c:pt idx="222">
                  <c:v>483.65</c:v>
                </c:pt>
                <c:pt idx="223">
                  <c:v>484.02</c:v>
                </c:pt>
                <c:pt idx="224">
                  <c:v>484.39</c:v>
                </c:pt>
                <c:pt idx="225">
                  <c:v>484.77</c:v>
                </c:pt>
                <c:pt idx="226">
                  <c:v>485.14</c:v>
                </c:pt>
                <c:pt idx="227">
                  <c:v>485.51</c:v>
                </c:pt>
                <c:pt idx="228">
                  <c:v>485.88</c:v>
                </c:pt>
                <c:pt idx="229">
                  <c:v>486.25</c:v>
                </c:pt>
                <c:pt idx="230">
                  <c:v>486.62</c:v>
                </c:pt>
                <c:pt idx="231">
                  <c:v>486.99</c:v>
                </c:pt>
                <c:pt idx="232">
                  <c:v>487.36</c:v>
                </c:pt>
                <c:pt idx="233">
                  <c:v>487.73</c:v>
                </c:pt>
                <c:pt idx="234">
                  <c:v>488.1</c:v>
                </c:pt>
                <c:pt idx="235">
                  <c:v>488.47</c:v>
                </c:pt>
                <c:pt idx="236">
                  <c:v>488.83</c:v>
                </c:pt>
                <c:pt idx="237">
                  <c:v>489.2</c:v>
                </c:pt>
                <c:pt idx="238">
                  <c:v>489.57</c:v>
                </c:pt>
                <c:pt idx="239">
                  <c:v>489.94</c:v>
                </c:pt>
                <c:pt idx="240">
                  <c:v>490.31</c:v>
                </c:pt>
                <c:pt idx="241">
                  <c:v>490.68</c:v>
                </c:pt>
                <c:pt idx="242">
                  <c:v>491.05</c:v>
                </c:pt>
                <c:pt idx="243">
                  <c:v>491.42</c:v>
                </c:pt>
                <c:pt idx="244">
                  <c:v>491.79</c:v>
                </c:pt>
                <c:pt idx="245">
                  <c:v>492.16</c:v>
                </c:pt>
                <c:pt idx="246">
                  <c:v>492.53</c:v>
                </c:pt>
                <c:pt idx="247">
                  <c:v>492.9</c:v>
                </c:pt>
                <c:pt idx="248">
                  <c:v>493.27</c:v>
                </c:pt>
                <c:pt idx="249">
                  <c:v>493.64</c:v>
                </c:pt>
                <c:pt idx="250">
                  <c:v>494.01</c:v>
                </c:pt>
                <c:pt idx="251">
                  <c:v>494.38</c:v>
                </c:pt>
                <c:pt idx="252">
                  <c:v>494.74</c:v>
                </c:pt>
                <c:pt idx="253">
                  <c:v>495.11</c:v>
                </c:pt>
                <c:pt idx="254">
                  <c:v>495.48</c:v>
                </c:pt>
                <c:pt idx="255">
                  <c:v>495.85</c:v>
                </c:pt>
                <c:pt idx="256">
                  <c:v>496.22</c:v>
                </c:pt>
                <c:pt idx="257">
                  <c:v>496.59</c:v>
                </c:pt>
                <c:pt idx="258">
                  <c:v>496.96</c:v>
                </c:pt>
                <c:pt idx="259">
                  <c:v>497.33</c:v>
                </c:pt>
                <c:pt idx="260">
                  <c:v>497.69</c:v>
                </c:pt>
                <c:pt idx="261">
                  <c:v>498.06</c:v>
                </c:pt>
                <c:pt idx="262">
                  <c:v>498.43</c:v>
                </c:pt>
                <c:pt idx="263">
                  <c:v>498.8</c:v>
                </c:pt>
                <c:pt idx="264">
                  <c:v>499.17</c:v>
                </c:pt>
                <c:pt idx="265">
                  <c:v>499.54</c:v>
                </c:pt>
                <c:pt idx="266">
                  <c:v>499.91</c:v>
                </c:pt>
                <c:pt idx="267">
                  <c:v>500.27</c:v>
                </c:pt>
                <c:pt idx="268">
                  <c:v>500.64</c:v>
                </c:pt>
                <c:pt idx="269">
                  <c:v>501.01</c:v>
                </c:pt>
                <c:pt idx="270">
                  <c:v>501.38</c:v>
                </c:pt>
                <c:pt idx="271">
                  <c:v>501.75</c:v>
                </c:pt>
                <c:pt idx="272">
                  <c:v>502.11</c:v>
                </c:pt>
                <c:pt idx="273">
                  <c:v>502.48</c:v>
                </c:pt>
                <c:pt idx="274">
                  <c:v>502.85</c:v>
                </c:pt>
                <c:pt idx="275">
                  <c:v>503.22</c:v>
                </c:pt>
                <c:pt idx="276">
                  <c:v>503.59</c:v>
                </c:pt>
                <c:pt idx="277">
                  <c:v>503.95</c:v>
                </c:pt>
                <c:pt idx="278">
                  <c:v>504.32</c:v>
                </c:pt>
                <c:pt idx="279">
                  <c:v>504.69</c:v>
                </c:pt>
                <c:pt idx="280">
                  <c:v>505.06</c:v>
                </c:pt>
                <c:pt idx="281">
                  <c:v>505.43</c:v>
                </c:pt>
                <c:pt idx="282">
                  <c:v>505.79</c:v>
                </c:pt>
                <c:pt idx="283">
                  <c:v>506.16</c:v>
                </c:pt>
                <c:pt idx="284">
                  <c:v>506.53</c:v>
                </c:pt>
                <c:pt idx="285">
                  <c:v>506.9</c:v>
                </c:pt>
                <c:pt idx="286">
                  <c:v>507.26</c:v>
                </c:pt>
                <c:pt idx="287">
                  <c:v>507.63</c:v>
                </c:pt>
                <c:pt idx="288">
                  <c:v>508</c:v>
                </c:pt>
                <c:pt idx="289">
                  <c:v>508.37</c:v>
                </c:pt>
                <c:pt idx="290">
                  <c:v>508.73</c:v>
                </c:pt>
                <c:pt idx="291">
                  <c:v>509.1</c:v>
                </c:pt>
                <c:pt idx="292">
                  <c:v>509.47</c:v>
                </c:pt>
                <c:pt idx="293">
                  <c:v>509.83</c:v>
                </c:pt>
                <c:pt idx="294">
                  <c:v>510.2</c:v>
                </c:pt>
                <c:pt idx="295">
                  <c:v>510.57</c:v>
                </c:pt>
                <c:pt idx="296">
                  <c:v>510.93</c:v>
                </c:pt>
                <c:pt idx="297">
                  <c:v>511.3</c:v>
                </c:pt>
                <c:pt idx="298">
                  <c:v>511.67</c:v>
                </c:pt>
                <c:pt idx="299">
                  <c:v>512.04</c:v>
                </c:pt>
                <c:pt idx="300">
                  <c:v>512.4</c:v>
                </c:pt>
                <c:pt idx="301">
                  <c:v>512.77</c:v>
                </c:pt>
                <c:pt idx="302">
                  <c:v>513.14</c:v>
                </c:pt>
                <c:pt idx="303">
                  <c:v>513.5</c:v>
                </c:pt>
                <c:pt idx="304">
                  <c:v>513.87</c:v>
                </c:pt>
                <c:pt idx="305">
                  <c:v>514.24</c:v>
                </c:pt>
                <c:pt idx="306">
                  <c:v>514.6</c:v>
                </c:pt>
                <c:pt idx="307">
                  <c:v>514.97</c:v>
                </c:pt>
                <c:pt idx="308">
                  <c:v>515.33000000000004</c:v>
                </c:pt>
                <c:pt idx="309">
                  <c:v>515.70000000000005</c:v>
                </c:pt>
                <c:pt idx="310">
                  <c:v>516.07000000000005</c:v>
                </c:pt>
                <c:pt idx="311">
                  <c:v>516.42999999999995</c:v>
                </c:pt>
                <c:pt idx="312">
                  <c:v>516.79999999999995</c:v>
                </c:pt>
                <c:pt idx="313">
                  <c:v>517.16999999999996</c:v>
                </c:pt>
                <c:pt idx="314">
                  <c:v>517.53</c:v>
                </c:pt>
                <c:pt idx="315">
                  <c:v>517.9</c:v>
                </c:pt>
                <c:pt idx="316">
                  <c:v>518.26</c:v>
                </c:pt>
                <c:pt idx="317">
                  <c:v>518.63</c:v>
                </c:pt>
                <c:pt idx="318">
                  <c:v>519</c:v>
                </c:pt>
                <c:pt idx="319">
                  <c:v>519.36</c:v>
                </c:pt>
                <c:pt idx="320">
                  <c:v>519.73</c:v>
                </c:pt>
                <c:pt idx="321">
                  <c:v>520.09</c:v>
                </c:pt>
                <c:pt idx="322">
                  <c:v>520.46</c:v>
                </c:pt>
                <c:pt idx="323">
                  <c:v>520.82000000000005</c:v>
                </c:pt>
                <c:pt idx="324">
                  <c:v>521.19000000000005</c:v>
                </c:pt>
                <c:pt idx="325">
                  <c:v>521.55999999999995</c:v>
                </c:pt>
                <c:pt idx="326">
                  <c:v>521.91999999999996</c:v>
                </c:pt>
                <c:pt idx="327">
                  <c:v>522.29</c:v>
                </c:pt>
                <c:pt idx="328">
                  <c:v>522.65</c:v>
                </c:pt>
                <c:pt idx="329">
                  <c:v>523.02</c:v>
                </c:pt>
                <c:pt idx="330">
                  <c:v>523.38</c:v>
                </c:pt>
                <c:pt idx="331">
                  <c:v>523.75</c:v>
                </c:pt>
                <c:pt idx="332">
                  <c:v>524.11</c:v>
                </c:pt>
                <c:pt idx="333">
                  <c:v>524.48</c:v>
                </c:pt>
                <c:pt idx="334">
                  <c:v>524.84</c:v>
                </c:pt>
                <c:pt idx="335">
                  <c:v>525.21</c:v>
                </c:pt>
                <c:pt idx="336">
                  <c:v>525.57000000000005</c:v>
                </c:pt>
                <c:pt idx="337">
                  <c:v>525.94000000000005</c:v>
                </c:pt>
                <c:pt idx="338">
                  <c:v>526.29999999999995</c:v>
                </c:pt>
                <c:pt idx="339">
                  <c:v>526.66999999999996</c:v>
                </c:pt>
                <c:pt idx="340">
                  <c:v>527.03</c:v>
                </c:pt>
                <c:pt idx="341">
                  <c:v>527.4</c:v>
                </c:pt>
                <c:pt idx="342">
                  <c:v>527.76</c:v>
                </c:pt>
                <c:pt idx="343">
                  <c:v>528.13</c:v>
                </c:pt>
                <c:pt idx="344">
                  <c:v>528.49</c:v>
                </c:pt>
                <c:pt idx="345">
                  <c:v>528.86</c:v>
                </c:pt>
                <c:pt idx="346">
                  <c:v>529.22</c:v>
                </c:pt>
                <c:pt idx="347">
                  <c:v>529.59</c:v>
                </c:pt>
                <c:pt idx="348">
                  <c:v>529.95000000000005</c:v>
                </c:pt>
                <c:pt idx="349">
                  <c:v>530.32000000000005</c:v>
                </c:pt>
                <c:pt idx="350">
                  <c:v>530.67999999999995</c:v>
                </c:pt>
                <c:pt idx="351">
                  <c:v>531.04999999999995</c:v>
                </c:pt>
                <c:pt idx="352">
                  <c:v>531.41</c:v>
                </c:pt>
                <c:pt idx="353">
                  <c:v>531.77</c:v>
                </c:pt>
                <c:pt idx="354">
                  <c:v>532.14</c:v>
                </c:pt>
                <c:pt idx="355">
                  <c:v>532.5</c:v>
                </c:pt>
                <c:pt idx="356">
                  <c:v>532.87</c:v>
                </c:pt>
                <c:pt idx="357">
                  <c:v>533.23</c:v>
                </c:pt>
                <c:pt idx="358">
                  <c:v>533.59</c:v>
                </c:pt>
                <c:pt idx="359">
                  <c:v>533.96</c:v>
                </c:pt>
                <c:pt idx="360">
                  <c:v>534.32000000000005</c:v>
                </c:pt>
                <c:pt idx="361">
                  <c:v>534.69000000000005</c:v>
                </c:pt>
                <c:pt idx="362">
                  <c:v>535.04999999999995</c:v>
                </c:pt>
                <c:pt idx="363">
                  <c:v>535.41</c:v>
                </c:pt>
                <c:pt idx="364">
                  <c:v>535.78</c:v>
                </c:pt>
                <c:pt idx="365">
                  <c:v>536.14</c:v>
                </c:pt>
                <c:pt idx="366">
                  <c:v>536.51</c:v>
                </c:pt>
                <c:pt idx="367">
                  <c:v>536.87</c:v>
                </c:pt>
                <c:pt idx="368">
                  <c:v>537.23</c:v>
                </c:pt>
                <c:pt idx="369">
                  <c:v>537.6</c:v>
                </c:pt>
                <c:pt idx="370">
                  <c:v>537.96</c:v>
                </c:pt>
                <c:pt idx="371">
                  <c:v>538.32000000000005</c:v>
                </c:pt>
                <c:pt idx="372">
                  <c:v>538.69000000000005</c:v>
                </c:pt>
                <c:pt idx="373">
                  <c:v>539.04999999999995</c:v>
                </c:pt>
                <c:pt idx="374">
                  <c:v>539.41</c:v>
                </c:pt>
                <c:pt idx="375">
                  <c:v>539.78</c:v>
                </c:pt>
                <c:pt idx="376">
                  <c:v>540.14</c:v>
                </c:pt>
                <c:pt idx="377">
                  <c:v>540.5</c:v>
                </c:pt>
                <c:pt idx="378">
                  <c:v>540.87</c:v>
                </c:pt>
                <c:pt idx="379">
                  <c:v>541.23</c:v>
                </c:pt>
                <c:pt idx="380">
                  <c:v>541.59</c:v>
                </c:pt>
                <c:pt idx="381">
                  <c:v>541.95000000000005</c:v>
                </c:pt>
                <c:pt idx="382">
                  <c:v>542.32000000000005</c:v>
                </c:pt>
                <c:pt idx="383">
                  <c:v>542.67999999999995</c:v>
                </c:pt>
                <c:pt idx="384">
                  <c:v>543.04</c:v>
                </c:pt>
                <c:pt idx="385">
                  <c:v>543.41</c:v>
                </c:pt>
                <c:pt idx="386">
                  <c:v>543.77</c:v>
                </c:pt>
                <c:pt idx="387">
                  <c:v>544.13</c:v>
                </c:pt>
                <c:pt idx="388">
                  <c:v>544.49</c:v>
                </c:pt>
                <c:pt idx="389">
                  <c:v>544.86</c:v>
                </c:pt>
                <c:pt idx="390">
                  <c:v>545.22</c:v>
                </c:pt>
                <c:pt idx="391">
                  <c:v>545.58000000000004</c:v>
                </c:pt>
                <c:pt idx="392">
                  <c:v>545.94000000000005</c:v>
                </c:pt>
                <c:pt idx="393">
                  <c:v>546.30999999999995</c:v>
                </c:pt>
                <c:pt idx="394">
                  <c:v>546.66999999999996</c:v>
                </c:pt>
                <c:pt idx="395">
                  <c:v>547.03</c:v>
                </c:pt>
                <c:pt idx="396">
                  <c:v>547.39</c:v>
                </c:pt>
                <c:pt idx="397">
                  <c:v>547.76</c:v>
                </c:pt>
                <c:pt idx="398">
                  <c:v>548.12</c:v>
                </c:pt>
                <c:pt idx="399">
                  <c:v>548.48</c:v>
                </c:pt>
                <c:pt idx="400">
                  <c:v>548.84</c:v>
                </c:pt>
                <c:pt idx="401">
                  <c:v>549.20000000000005</c:v>
                </c:pt>
                <c:pt idx="402">
                  <c:v>549.57000000000005</c:v>
                </c:pt>
                <c:pt idx="403">
                  <c:v>549.92999999999995</c:v>
                </c:pt>
                <c:pt idx="404">
                  <c:v>550.29</c:v>
                </c:pt>
                <c:pt idx="405">
                  <c:v>550.65</c:v>
                </c:pt>
                <c:pt idx="406">
                  <c:v>551.01</c:v>
                </c:pt>
                <c:pt idx="407">
                  <c:v>551.37</c:v>
                </c:pt>
                <c:pt idx="408">
                  <c:v>551.74</c:v>
                </c:pt>
                <c:pt idx="409">
                  <c:v>552.1</c:v>
                </c:pt>
                <c:pt idx="410">
                  <c:v>552.46</c:v>
                </c:pt>
                <c:pt idx="411">
                  <c:v>552.82000000000005</c:v>
                </c:pt>
                <c:pt idx="412">
                  <c:v>553.17999999999995</c:v>
                </c:pt>
                <c:pt idx="413">
                  <c:v>553.54</c:v>
                </c:pt>
                <c:pt idx="414">
                  <c:v>553.91</c:v>
                </c:pt>
                <c:pt idx="415">
                  <c:v>554.27</c:v>
                </c:pt>
                <c:pt idx="416">
                  <c:v>554.63</c:v>
                </c:pt>
                <c:pt idx="417">
                  <c:v>554.99</c:v>
                </c:pt>
                <c:pt idx="418">
                  <c:v>555.35</c:v>
                </c:pt>
                <c:pt idx="419">
                  <c:v>555.71</c:v>
                </c:pt>
                <c:pt idx="420">
                  <c:v>556.07000000000005</c:v>
                </c:pt>
                <c:pt idx="421">
                  <c:v>556.42999999999995</c:v>
                </c:pt>
                <c:pt idx="422">
                  <c:v>556.79</c:v>
                </c:pt>
                <c:pt idx="423">
                  <c:v>557.16</c:v>
                </c:pt>
                <c:pt idx="424">
                  <c:v>557.52</c:v>
                </c:pt>
                <c:pt idx="425">
                  <c:v>557.88</c:v>
                </c:pt>
                <c:pt idx="426">
                  <c:v>558.24</c:v>
                </c:pt>
                <c:pt idx="427">
                  <c:v>558.6</c:v>
                </c:pt>
                <c:pt idx="428">
                  <c:v>558.96</c:v>
                </c:pt>
                <c:pt idx="429">
                  <c:v>559.32000000000005</c:v>
                </c:pt>
                <c:pt idx="430">
                  <c:v>559.67999999999995</c:v>
                </c:pt>
                <c:pt idx="431">
                  <c:v>560.04</c:v>
                </c:pt>
                <c:pt idx="432">
                  <c:v>560.4</c:v>
                </c:pt>
                <c:pt idx="433">
                  <c:v>560.76</c:v>
                </c:pt>
                <c:pt idx="434">
                  <c:v>561.12</c:v>
                </c:pt>
                <c:pt idx="435">
                  <c:v>561.48</c:v>
                </c:pt>
                <c:pt idx="436">
                  <c:v>561.84</c:v>
                </c:pt>
                <c:pt idx="437">
                  <c:v>562.20000000000005</c:v>
                </c:pt>
                <c:pt idx="438">
                  <c:v>562.55999999999995</c:v>
                </c:pt>
                <c:pt idx="439">
                  <c:v>562.91999999999996</c:v>
                </c:pt>
                <c:pt idx="440">
                  <c:v>563.28</c:v>
                </c:pt>
                <c:pt idx="441">
                  <c:v>563.64</c:v>
                </c:pt>
                <c:pt idx="442">
                  <c:v>564</c:v>
                </c:pt>
                <c:pt idx="443">
                  <c:v>564.36</c:v>
                </c:pt>
                <c:pt idx="444">
                  <c:v>564.72</c:v>
                </c:pt>
                <c:pt idx="445">
                  <c:v>565.08000000000004</c:v>
                </c:pt>
                <c:pt idx="446">
                  <c:v>565.44000000000005</c:v>
                </c:pt>
                <c:pt idx="447">
                  <c:v>565.79999999999995</c:v>
                </c:pt>
                <c:pt idx="448">
                  <c:v>566.16</c:v>
                </c:pt>
                <c:pt idx="449">
                  <c:v>566.52</c:v>
                </c:pt>
                <c:pt idx="450">
                  <c:v>566.88</c:v>
                </c:pt>
                <c:pt idx="451">
                  <c:v>567.24</c:v>
                </c:pt>
                <c:pt idx="452">
                  <c:v>567.6</c:v>
                </c:pt>
                <c:pt idx="453">
                  <c:v>567.96</c:v>
                </c:pt>
                <c:pt idx="454">
                  <c:v>568.32000000000005</c:v>
                </c:pt>
                <c:pt idx="455">
                  <c:v>568.67999999999995</c:v>
                </c:pt>
                <c:pt idx="456">
                  <c:v>569.04</c:v>
                </c:pt>
                <c:pt idx="457">
                  <c:v>569.4</c:v>
                </c:pt>
                <c:pt idx="458">
                  <c:v>569.76</c:v>
                </c:pt>
                <c:pt idx="459">
                  <c:v>570.12</c:v>
                </c:pt>
                <c:pt idx="460">
                  <c:v>570.48</c:v>
                </c:pt>
                <c:pt idx="461">
                  <c:v>570.84</c:v>
                </c:pt>
                <c:pt idx="462">
                  <c:v>571.20000000000005</c:v>
                </c:pt>
                <c:pt idx="463">
                  <c:v>571.54999999999995</c:v>
                </c:pt>
                <c:pt idx="464">
                  <c:v>571.91</c:v>
                </c:pt>
                <c:pt idx="465">
                  <c:v>572.27</c:v>
                </c:pt>
                <c:pt idx="466">
                  <c:v>572.63</c:v>
                </c:pt>
                <c:pt idx="467">
                  <c:v>572.99</c:v>
                </c:pt>
                <c:pt idx="468">
                  <c:v>573.35</c:v>
                </c:pt>
                <c:pt idx="469">
                  <c:v>573.71</c:v>
                </c:pt>
                <c:pt idx="470">
                  <c:v>574.07000000000005</c:v>
                </c:pt>
                <c:pt idx="471">
                  <c:v>574.42999999999995</c:v>
                </c:pt>
                <c:pt idx="472">
                  <c:v>574.78</c:v>
                </c:pt>
                <c:pt idx="473">
                  <c:v>575.14</c:v>
                </c:pt>
                <c:pt idx="474">
                  <c:v>575.5</c:v>
                </c:pt>
                <c:pt idx="475">
                  <c:v>575.86</c:v>
                </c:pt>
                <c:pt idx="476">
                  <c:v>576.22</c:v>
                </c:pt>
                <c:pt idx="477">
                  <c:v>576.58000000000004</c:v>
                </c:pt>
                <c:pt idx="478">
                  <c:v>576.92999999999995</c:v>
                </c:pt>
                <c:pt idx="479">
                  <c:v>577.29</c:v>
                </c:pt>
                <c:pt idx="480">
                  <c:v>577.65</c:v>
                </c:pt>
                <c:pt idx="481">
                  <c:v>578.01</c:v>
                </c:pt>
                <c:pt idx="482">
                  <c:v>578.37</c:v>
                </c:pt>
                <c:pt idx="483">
                  <c:v>578.73</c:v>
                </c:pt>
                <c:pt idx="484">
                  <c:v>579.08000000000004</c:v>
                </c:pt>
                <c:pt idx="485">
                  <c:v>579.44000000000005</c:v>
                </c:pt>
                <c:pt idx="486">
                  <c:v>579.79999999999995</c:v>
                </c:pt>
                <c:pt idx="487">
                  <c:v>580.16</c:v>
                </c:pt>
                <c:pt idx="488">
                  <c:v>580.51</c:v>
                </c:pt>
                <c:pt idx="489">
                  <c:v>580.87</c:v>
                </c:pt>
                <c:pt idx="490">
                  <c:v>581.23</c:v>
                </c:pt>
                <c:pt idx="491">
                  <c:v>581.59</c:v>
                </c:pt>
                <c:pt idx="492">
                  <c:v>581.95000000000005</c:v>
                </c:pt>
                <c:pt idx="493">
                  <c:v>582.29999999999995</c:v>
                </c:pt>
                <c:pt idx="494">
                  <c:v>582.66</c:v>
                </c:pt>
                <c:pt idx="495">
                  <c:v>583.02</c:v>
                </c:pt>
                <c:pt idx="496">
                  <c:v>583.38</c:v>
                </c:pt>
                <c:pt idx="497">
                  <c:v>583.73</c:v>
                </c:pt>
                <c:pt idx="498">
                  <c:v>584.09</c:v>
                </c:pt>
                <c:pt idx="499">
                  <c:v>584.45000000000005</c:v>
                </c:pt>
                <c:pt idx="500">
                  <c:v>584.79999999999995</c:v>
                </c:pt>
                <c:pt idx="501">
                  <c:v>585.16</c:v>
                </c:pt>
                <c:pt idx="502">
                  <c:v>585.52</c:v>
                </c:pt>
                <c:pt idx="503">
                  <c:v>585.88</c:v>
                </c:pt>
                <c:pt idx="504">
                  <c:v>586.23</c:v>
                </c:pt>
                <c:pt idx="505">
                  <c:v>586.59</c:v>
                </c:pt>
                <c:pt idx="506">
                  <c:v>586.95000000000005</c:v>
                </c:pt>
                <c:pt idx="507">
                  <c:v>587.29999999999995</c:v>
                </c:pt>
                <c:pt idx="508">
                  <c:v>587.66</c:v>
                </c:pt>
                <c:pt idx="509">
                  <c:v>588.02</c:v>
                </c:pt>
                <c:pt idx="510">
                  <c:v>588.37</c:v>
                </c:pt>
                <c:pt idx="511">
                  <c:v>588.73</c:v>
                </c:pt>
                <c:pt idx="512">
                  <c:v>589.09</c:v>
                </c:pt>
                <c:pt idx="513">
                  <c:v>589.44000000000005</c:v>
                </c:pt>
                <c:pt idx="514">
                  <c:v>589.79999999999995</c:v>
                </c:pt>
                <c:pt idx="515">
                  <c:v>590.16</c:v>
                </c:pt>
                <c:pt idx="516">
                  <c:v>590.51</c:v>
                </c:pt>
                <c:pt idx="517">
                  <c:v>590.87</c:v>
                </c:pt>
                <c:pt idx="518">
                  <c:v>591.23</c:v>
                </c:pt>
                <c:pt idx="519">
                  <c:v>591.58000000000004</c:v>
                </c:pt>
                <c:pt idx="520">
                  <c:v>591.94000000000005</c:v>
                </c:pt>
                <c:pt idx="521">
                  <c:v>592.29999999999995</c:v>
                </c:pt>
                <c:pt idx="522">
                  <c:v>592.65</c:v>
                </c:pt>
                <c:pt idx="523">
                  <c:v>593.01</c:v>
                </c:pt>
                <c:pt idx="524">
                  <c:v>593.36</c:v>
                </c:pt>
                <c:pt idx="525">
                  <c:v>593.72</c:v>
                </c:pt>
                <c:pt idx="526">
                  <c:v>594.08000000000004</c:v>
                </c:pt>
                <c:pt idx="527">
                  <c:v>594.42999999999995</c:v>
                </c:pt>
                <c:pt idx="528">
                  <c:v>594.79</c:v>
                </c:pt>
                <c:pt idx="529">
                  <c:v>595.14</c:v>
                </c:pt>
                <c:pt idx="530">
                  <c:v>595.5</c:v>
                </c:pt>
                <c:pt idx="531">
                  <c:v>595.85</c:v>
                </c:pt>
                <c:pt idx="532">
                  <c:v>596.21</c:v>
                </c:pt>
                <c:pt idx="533">
                  <c:v>596.57000000000005</c:v>
                </c:pt>
                <c:pt idx="534">
                  <c:v>596.91999999999996</c:v>
                </c:pt>
                <c:pt idx="535">
                  <c:v>597.28</c:v>
                </c:pt>
                <c:pt idx="536">
                  <c:v>597.63</c:v>
                </c:pt>
                <c:pt idx="537">
                  <c:v>597.99</c:v>
                </c:pt>
                <c:pt idx="538">
                  <c:v>598.34</c:v>
                </c:pt>
                <c:pt idx="539">
                  <c:v>598.70000000000005</c:v>
                </c:pt>
                <c:pt idx="540">
                  <c:v>599.04999999999995</c:v>
                </c:pt>
                <c:pt idx="541">
                  <c:v>599.41</c:v>
                </c:pt>
                <c:pt idx="542">
                  <c:v>599.76</c:v>
                </c:pt>
                <c:pt idx="543">
                  <c:v>600.12</c:v>
                </c:pt>
                <c:pt idx="544">
                  <c:v>600.47</c:v>
                </c:pt>
                <c:pt idx="545">
                  <c:v>600.83000000000004</c:v>
                </c:pt>
                <c:pt idx="546">
                  <c:v>601.17999999999995</c:v>
                </c:pt>
                <c:pt idx="547">
                  <c:v>601.54</c:v>
                </c:pt>
                <c:pt idx="548">
                  <c:v>601.89</c:v>
                </c:pt>
                <c:pt idx="549">
                  <c:v>602.25</c:v>
                </c:pt>
                <c:pt idx="550">
                  <c:v>602.6</c:v>
                </c:pt>
                <c:pt idx="551">
                  <c:v>602.96</c:v>
                </c:pt>
                <c:pt idx="552">
                  <c:v>603.30999999999995</c:v>
                </c:pt>
                <c:pt idx="553">
                  <c:v>603.66999999999996</c:v>
                </c:pt>
                <c:pt idx="554">
                  <c:v>604.02</c:v>
                </c:pt>
                <c:pt idx="555">
                  <c:v>604.38</c:v>
                </c:pt>
                <c:pt idx="556">
                  <c:v>604.73</c:v>
                </c:pt>
                <c:pt idx="557">
                  <c:v>605.09</c:v>
                </c:pt>
                <c:pt idx="558">
                  <c:v>605.44000000000005</c:v>
                </c:pt>
                <c:pt idx="559">
                  <c:v>605.79999999999995</c:v>
                </c:pt>
                <c:pt idx="560">
                  <c:v>606.15</c:v>
                </c:pt>
                <c:pt idx="561">
                  <c:v>606.5</c:v>
                </c:pt>
                <c:pt idx="562">
                  <c:v>606.86</c:v>
                </c:pt>
                <c:pt idx="563">
                  <c:v>607.21</c:v>
                </c:pt>
                <c:pt idx="564">
                  <c:v>607.57000000000005</c:v>
                </c:pt>
                <c:pt idx="565">
                  <c:v>607.91999999999996</c:v>
                </c:pt>
                <c:pt idx="566">
                  <c:v>608.27</c:v>
                </c:pt>
                <c:pt idx="567">
                  <c:v>608.63</c:v>
                </c:pt>
                <c:pt idx="568">
                  <c:v>608.98</c:v>
                </c:pt>
                <c:pt idx="569">
                  <c:v>609.34</c:v>
                </c:pt>
                <c:pt idx="570">
                  <c:v>609.69000000000005</c:v>
                </c:pt>
                <c:pt idx="571">
                  <c:v>610.04</c:v>
                </c:pt>
                <c:pt idx="572">
                  <c:v>610.4</c:v>
                </c:pt>
                <c:pt idx="573">
                  <c:v>610.75</c:v>
                </c:pt>
                <c:pt idx="574">
                  <c:v>611.1</c:v>
                </c:pt>
                <c:pt idx="575">
                  <c:v>611.46</c:v>
                </c:pt>
                <c:pt idx="576">
                  <c:v>611.80999999999995</c:v>
                </c:pt>
                <c:pt idx="577">
                  <c:v>612.16</c:v>
                </c:pt>
                <c:pt idx="578">
                  <c:v>612.52</c:v>
                </c:pt>
                <c:pt idx="579">
                  <c:v>612.87</c:v>
                </c:pt>
                <c:pt idx="580">
                  <c:v>613.22</c:v>
                </c:pt>
                <c:pt idx="581">
                  <c:v>613.58000000000004</c:v>
                </c:pt>
                <c:pt idx="582">
                  <c:v>613.92999999999995</c:v>
                </c:pt>
                <c:pt idx="583">
                  <c:v>614.28</c:v>
                </c:pt>
                <c:pt idx="584">
                  <c:v>614.64</c:v>
                </c:pt>
                <c:pt idx="585">
                  <c:v>614.99</c:v>
                </c:pt>
                <c:pt idx="586">
                  <c:v>615.34</c:v>
                </c:pt>
                <c:pt idx="587">
                  <c:v>615.70000000000005</c:v>
                </c:pt>
                <c:pt idx="588">
                  <c:v>616.04999999999995</c:v>
                </c:pt>
                <c:pt idx="589">
                  <c:v>616.4</c:v>
                </c:pt>
                <c:pt idx="590">
                  <c:v>616.76</c:v>
                </c:pt>
                <c:pt idx="591">
                  <c:v>617.11</c:v>
                </c:pt>
                <c:pt idx="592">
                  <c:v>617.46</c:v>
                </c:pt>
                <c:pt idx="593">
                  <c:v>617.80999999999995</c:v>
                </c:pt>
                <c:pt idx="594">
                  <c:v>618.16999999999996</c:v>
                </c:pt>
                <c:pt idx="595">
                  <c:v>618.52</c:v>
                </c:pt>
                <c:pt idx="596">
                  <c:v>618.87</c:v>
                </c:pt>
                <c:pt idx="597">
                  <c:v>619.22</c:v>
                </c:pt>
                <c:pt idx="598">
                  <c:v>619.58000000000004</c:v>
                </c:pt>
                <c:pt idx="599">
                  <c:v>619.92999999999995</c:v>
                </c:pt>
                <c:pt idx="600">
                  <c:v>620.28</c:v>
                </c:pt>
                <c:pt idx="601">
                  <c:v>620.63</c:v>
                </c:pt>
                <c:pt idx="602">
                  <c:v>620.99</c:v>
                </c:pt>
                <c:pt idx="603">
                  <c:v>621.34</c:v>
                </c:pt>
                <c:pt idx="604">
                  <c:v>621.69000000000005</c:v>
                </c:pt>
                <c:pt idx="605">
                  <c:v>622.04</c:v>
                </c:pt>
                <c:pt idx="606">
                  <c:v>622.39</c:v>
                </c:pt>
                <c:pt idx="607">
                  <c:v>622.75</c:v>
                </c:pt>
                <c:pt idx="608">
                  <c:v>623.1</c:v>
                </c:pt>
                <c:pt idx="609">
                  <c:v>623.45000000000005</c:v>
                </c:pt>
                <c:pt idx="610">
                  <c:v>623.79999999999995</c:v>
                </c:pt>
                <c:pt idx="611">
                  <c:v>624.15</c:v>
                </c:pt>
                <c:pt idx="612">
                  <c:v>624.5</c:v>
                </c:pt>
                <c:pt idx="613">
                  <c:v>624.86</c:v>
                </c:pt>
                <c:pt idx="614">
                  <c:v>625.21</c:v>
                </c:pt>
                <c:pt idx="615">
                  <c:v>625.55999999999995</c:v>
                </c:pt>
                <c:pt idx="616">
                  <c:v>625.91</c:v>
                </c:pt>
                <c:pt idx="617">
                  <c:v>626.26</c:v>
                </c:pt>
                <c:pt idx="618">
                  <c:v>626.61</c:v>
                </c:pt>
                <c:pt idx="619">
                  <c:v>626.97</c:v>
                </c:pt>
                <c:pt idx="620">
                  <c:v>627.32000000000005</c:v>
                </c:pt>
                <c:pt idx="621">
                  <c:v>627.66999999999996</c:v>
                </c:pt>
                <c:pt idx="622">
                  <c:v>628.02</c:v>
                </c:pt>
                <c:pt idx="623">
                  <c:v>628.37</c:v>
                </c:pt>
                <c:pt idx="624">
                  <c:v>628.72</c:v>
                </c:pt>
                <c:pt idx="625">
                  <c:v>629.07000000000005</c:v>
                </c:pt>
                <c:pt idx="626">
                  <c:v>629.41999999999996</c:v>
                </c:pt>
                <c:pt idx="627">
                  <c:v>629.77</c:v>
                </c:pt>
                <c:pt idx="628">
                  <c:v>630.13</c:v>
                </c:pt>
                <c:pt idx="629">
                  <c:v>630.48</c:v>
                </c:pt>
                <c:pt idx="630">
                  <c:v>630.83000000000004</c:v>
                </c:pt>
                <c:pt idx="631">
                  <c:v>631.17999999999995</c:v>
                </c:pt>
                <c:pt idx="632">
                  <c:v>631.53</c:v>
                </c:pt>
                <c:pt idx="633">
                  <c:v>631.88</c:v>
                </c:pt>
                <c:pt idx="634">
                  <c:v>632.23</c:v>
                </c:pt>
                <c:pt idx="635">
                  <c:v>632.58000000000004</c:v>
                </c:pt>
                <c:pt idx="636">
                  <c:v>632.92999999999995</c:v>
                </c:pt>
                <c:pt idx="637">
                  <c:v>633.28</c:v>
                </c:pt>
                <c:pt idx="638">
                  <c:v>633.63</c:v>
                </c:pt>
                <c:pt idx="639">
                  <c:v>633.98</c:v>
                </c:pt>
                <c:pt idx="640">
                  <c:v>634.33000000000004</c:v>
                </c:pt>
                <c:pt idx="641">
                  <c:v>634.67999999999995</c:v>
                </c:pt>
                <c:pt idx="642">
                  <c:v>635.03</c:v>
                </c:pt>
                <c:pt idx="643">
                  <c:v>635.38</c:v>
                </c:pt>
                <c:pt idx="644">
                  <c:v>635.73</c:v>
                </c:pt>
                <c:pt idx="645">
                  <c:v>636.08000000000004</c:v>
                </c:pt>
                <c:pt idx="646">
                  <c:v>636.42999999999995</c:v>
                </c:pt>
                <c:pt idx="647">
                  <c:v>636.78</c:v>
                </c:pt>
                <c:pt idx="648">
                  <c:v>637.13</c:v>
                </c:pt>
                <c:pt idx="649">
                  <c:v>637.48</c:v>
                </c:pt>
                <c:pt idx="650">
                  <c:v>637.83000000000004</c:v>
                </c:pt>
                <c:pt idx="651">
                  <c:v>638.17999999999995</c:v>
                </c:pt>
                <c:pt idx="652">
                  <c:v>638.53</c:v>
                </c:pt>
                <c:pt idx="653">
                  <c:v>638.88</c:v>
                </c:pt>
                <c:pt idx="654">
                  <c:v>639.23</c:v>
                </c:pt>
                <c:pt idx="655">
                  <c:v>639.58000000000004</c:v>
                </c:pt>
                <c:pt idx="656">
                  <c:v>639.92999999999995</c:v>
                </c:pt>
                <c:pt idx="657">
                  <c:v>640.28</c:v>
                </c:pt>
                <c:pt idx="658">
                  <c:v>640.63</c:v>
                </c:pt>
                <c:pt idx="659">
                  <c:v>640.98</c:v>
                </c:pt>
                <c:pt idx="660">
                  <c:v>641.33000000000004</c:v>
                </c:pt>
                <c:pt idx="661">
                  <c:v>641.67999999999995</c:v>
                </c:pt>
                <c:pt idx="662">
                  <c:v>642.03</c:v>
                </c:pt>
                <c:pt idx="663">
                  <c:v>642.38</c:v>
                </c:pt>
                <c:pt idx="664">
                  <c:v>642.73</c:v>
                </c:pt>
                <c:pt idx="665">
                  <c:v>643.07000000000005</c:v>
                </c:pt>
                <c:pt idx="666">
                  <c:v>643.41999999999996</c:v>
                </c:pt>
                <c:pt idx="667">
                  <c:v>643.77</c:v>
                </c:pt>
                <c:pt idx="668">
                  <c:v>644.12</c:v>
                </c:pt>
                <c:pt idx="669">
                  <c:v>644.47</c:v>
                </c:pt>
                <c:pt idx="670">
                  <c:v>644.82000000000005</c:v>
                </c:pt>
                <c:pt idx="671">
                  <c:v>645.16999999999996</c:v>
                </c:pt>
                <c:pt idx="672">
                  <c:v>645.52</c:v>
                </c:pt>
                <c:pt idx="673">
                  <c:v>645.87</c:v>
                </c:pt>
                <c:pt idx="674">
                  <c:v>646.21</c:v>
                </c:pt>
                <c:pt idx="675">
                  <c:v>646.55999999999995</c:v>
                </c:pt>
                <c:pt idx="676">
                  <c:v>646.91</c:v>
                </c:pt>
                <c:pt idx="677">
                  <c:v>647.26</c:v>
                </c:pt>
                <c:pt idx="678">
                  <c:v>647.61</c:v>
                </c:pt>
                <c:pt idx="679">
                  <c:v>647.96</c:v>
                </c:pt>
                <c:pt idx="680">
                  <c:v>648.29999999999995</c:v>
                </c:pt>
                <c:pt idx="681">
                  <c:v>648.65</c:v>
                </c:pt>
                <c:pt idx="682">
                  <c:v>649</c:v>
                </c:pt>
                <c:pt idx="683">
                  <c:v>649.35</c:v>
                </c:pt>
                <c:pt idx="684">
                  <c:v>649.70000000000005</c:v>
                </c:pt>
                <c:pt idx="685">
                  <c:v>650.04999999999995</c:v>
                </c:pt>
                <c:pt idx="686">
                  <c:v>650.39</c:v>
                </c:pt>
                <c:pt idx="687">
                  <c:v>650.74</c:v>
                </c:pt>
                <c:pt idx="688">
                  <c:v>651.09</c:v>
                </c:pt>
                <c:pt idx="689">
                  <c:v>651.44000000000005</c:v>
                </c:pt>
                <c:pt idx="690">
                  <c:v>651.78</c:v>
                </c:pt>
                <c:pt idx="691">
                  <c:v>652.13</c:v>
                </c:pt>
                <c:pt idx="692">
                  <c:v>652.48</c:v>
                </c:pt>
                <c:pt idx="693">
                  <c:v>652.83000000000004</c:v>
                </c:pt>
                <c:pt idx="694">
                  <c:v>653.17999999999995</c:v>
                </c:pt>
                <c:pt idx="695">
                  <c:v>653.52</c:v>
                </c:pt>
                <c:pt idx="696">
                  <c:v>653.87</c:v>
                </c:pt>
                <c:pt idx="697">
                  <c:v>654.22</c:v>
                </c:pt>
                <c:pt idx="698">
                  <c:v>654.57000000000005</c:v>
                </c:pt>
                <c:pt idx="699">
                  <c:v>654.91</c:v>
                </c:pt>
                <c:pt idx="700">
                  <c:v>655.26</c:v>
                </c:pt>
                <c:pt idx="701">
                  <c:v>655.61</c:v>
                </c:pt>
                <c:pt idx="702">
                  <c:v>655.95</c:v>
                </c:pt>
                <c:pt idx="703">
                  <c:v>656.3</c:v>
                </c:pt>
                <c:pt idx="704">
                  <c:v>656.65</c:v>
                </c:pt>
                <c:pt idx="705">
                  <c:v>657</c:v>
                </c:pt>
                <c:pt idx="706">
                  <c:v>657.34</c:v>
                </c:pt>
                <c:pt idx="707">
                  <c:v>657.69</c:v>
                </c:pt>
                <c:pt idx="708">
                  <c:v>658.04</c:v>
                </c:pt>
                <c:pt idx="709">
                  <c:v>658.38</c:v>
                </c:pt>
                <c:pt idx="710">
                  <c:v>658.73</c:v>
                </c:pt>
                <c:pt idx="711">
                  <c:v>659.08</c:v>
                </c:pt>
                <c:pt idx="712">
                  <c:v>659.42</c:v>
                </c:pt>
                <c:pt idx="713">
                  <c:v>659.77</c:v>
                </c:pt>
                <c:pt idx="714">
                  <c:v>660.12</c:v>
                </c:pt>
                <c:pt idx="715">
                  <c:v>660.46</c:v>
                </c:pt>
                <c:pt idx="716">
                  <c:v>660.81</c:v>
                </c:pt>
                <c:pt idx="717">
                  <c:v>661.16</c:v>
                </c:pt>
                <c:pt idx="718">
                  <c:v>661.5</c:v>
                </c:pt>
                <c:pt idx="719">
                  <c:v>661.85</c:v>
                </c:pt>
                <c:pt idx="720">
                  <c:v>662.2</c:v>
                </c:pt>
                <c:pt idx="721">
                  <c:v>662.54</c:v>
                </c:pt>
                <c:pt idx="722">
                  <c:v>662.89</c:v>
                </c:pt>
                <c:pt idx="723">
                  <c:v>663.23</c:v>
                </c:pt>
                <c:pt idx="724">
                  <c:v>663.58</c:v>
                </c:pt>
                <c:pt idx="725">
                  <c:v>663.93</c:v>
                </c:pt>
                <c:pt idx="726">
                  <c:v>664.27</c:v>
                </c:pt>
                <c:pt idx="727">
                  <c:v>664.62</c:v>
                </c:pt>
                <c:pt idx="728">
                  <c:v>664.96</c:v>
                </c:pt>
                <c:pt idx="729">
                  <c:v>665.31</c:v>
                </c:pt>
                <c:pt idx="730">
                  <c:v>665.66</c:v>
                </c:pt>
                <c:pt idx="731">
                  <c:v>666</c:v>
                </c:pt>
                <c:pt idx="732">
                  <c:v>666.35</c:v>
                </c:pt>
                <c:pt idx="733">
                  <c:v>666.69</c:v>
                </c:pt>
                <c:pt idx="734">
                  <c:v>667.04</c:v>
                </c:pt>
                <c:pt idx="735">
                  <c:v>667.38</c:v>
                </c:pt>
                <c:pt idx="736">
                  <c:v>667.73</c:v>
                </c:pt>
                <c:pt idx="737">
                  <c:v>668.07</c:v>
                </c:pt>
                <c:pt idx="738">
                  <c:v>668.42</c:v>
                </c:pt>
                <c:pt idx="739">
                  <c:v>668.77</c:v>
                </c:pt>
                <c:pt idx="740">
                  <c:v>669.11</c:v>
                </c:pt>
                <c:pt idx="741">
                  <c:v>669.46</c:v>
                </c:pt>
                <c:pt idx="742">
                  <c:v>669.8</c:v>
                </c:pt>
                <c:pt idx="743">
                  <c:v>670.15</c:v>
                </c:pt>
                <c:pt idx="744">
                  <c:v>670.49</c:v>
                </c:pt>
                <c:pt idx="745">
                  <c:v>670.84</c:v>
                </c:pt>
                <c:pt idx="746">
                  <c:v>671.18</c:v>
                </c:pt>
                <c:pt idx="747">
                  <c:v>671.53</c:v>
                </c:pt>
                <c:pt idx="748">
                  <c:v>671.87</c:v>
                </c:pt>
                <c:pt idx="749">
                  <c:v>672.22</c:v>
                </c:pt>
                <c:pt idx="750">
                  <c:v>672.56</c:v>
                </c:pt>
                <c:pt idx="751">
                  <c:v>672.91</c:v>
                </c:pt>
                <c:pt idx="752">
                  <c:v>673.25</c:v>
                </c:pt>
                <c:pt idx="753">
                  <c:v>673.59</c:v>
                </c:pt>
                <c:pt idx="754">
                  <c:v>673.94</c:v>
                </c:pt>
                <c:pt idx="755">
                  <c:v>674.28</c:v>
                </c:pt>
                <c:pt idx="756">
                  <c:v>674.63</c:v>
                </c:pt>
                <c:pt idx="757">
                  <c:v>674.97</c:v>
                </c:pt>
                <c:pt idx="758">
                  <c:v>675.32</c:v>
                </c:pt>
                <c:pt idx="759">
                  <c:v>675.66</c:v>
                </c:pt>
                <c:pt idx="760">
                  <c:v>676.01</c:v>
                </c:pt>
                <c:pt idx="761">
                  <c:v>676.35</c:v>
                </c:pt>
                <c:pt idx="762">
                  <c:v>676.69</c:v>
                </c:pt>
                <c:pt idx="763">
                  <c:v>677.04</c:v>
                </c:pt>
                <c:pt idx="764">
                  <c:v>677.38</c:v>
                </c:pt>
                <c:pt idx="765">
                  <c:v>677.73</c:v>
                </c:pt>
                <c:pt idx="766">
                  <c:v>678.07</c:v>
                </c:pt>
                <c:pt idx="767">
                  <c:v>678.41</c:v>
                </c:pt>
                <c:pt idx="768">
                  <c:v>678.76</c:v>
                </c:pt>
                <c:pt idx="769">
                  <c:v>679.1</c:v>
                </c:pt>
                <c:pt idx="770">
                  <c:v>679.45</c:v>
                </c:pt>
                <c:pt idx="771">
                  <c:v>679.79</c:v>
                </c:pt>
                <c:pt idx="772">
                  <c:v>680.13</c:v>
                </c:pt>
                <c:pt idx="773">
                  <c:v>680.48</c:v>
                </c:pt>
                <c:pt idx="774">
                  <c:v>680.82</c:v>
                </c:pt>
                <c:pt idx="775">
                  <c:v>681.16</c:v>
                </c:pt>
                <c:pt idx="776">
                  <c:v>681.51</c:v>
                </c:pt>
                <c:pt idx="777">
                  <c:v>681.85</c:v>
                </c:pt>
                <c:pt idx="778">
                  <c:v>682.19</c:v>
                </c:pt>
                <c:pt idx="779">
                  <c:v>682.54</c:v>
                </c:pt>
                <c:pt idx="780">
                  <c:v>682.88</c:v>
                </c:pt>
                <c:pt idx="781">
                  <c:v>683.22</c:v>
                </c:pt>
                <c:pt idx="782">
                  <c:v>683.57</c:v>
                </c:pt>
                <c:pt idx="783">
                  <c:v>683.91</c:v>
                </c:pt>
                <c:pt idx="784">
                  <c:v>684.25</c:v>
                </c:pt>
                <c:pt idx="785">
                  <c:v>684.59</c:v>
                </c:pt>
                <c:pt idx="786">
                  <c:v>684.94</c:v>
                </c:pt>
                <c:pt idx="787">
                  <c:v>685.28</c:v>
                </c:pt>
                <c:pt idx="788">
                  <c:v>685.62</c:v>
                </c:pt>
                <c:pt idx="789">
                  <c:v>685.97</c:v>
                </c:pt>
                <c:pt idx="790">
                  <c:v>686.31</c:v>
                </c:pt>
                <c:pt idx="791">
                  <c:v>686.65</c:v>
                </c:pt>
                <c:pt idx="792">
                  <c:v>686.99</c:v>
                </c:pt>
                <c:pt idx="793">
                  <c:v>687.34</c:v>
                </c:pt>
                <c:pt idx="794">
                  <c:v>687.68</c:v>
                </c:pt>
                <c:pt idx="795">
                  <c:v>688.02</c:v>
                </c:pt>
                <c:pt idx="796">
                  <c:v>688.36</c:v>
                </c:pt>
                <c:pt idx="797">
                  <c:v>688.71</c:v>
                </c:pt>
                <c:pt idx="798">
                  <c:v>689.05</c:v>
                </c:pt>
                <c:pt idx="799">
                  <c:v>689.39</c:v>
                </c:pt>
                <c:pt idx="800">
                  <c:v>689.73</c:v>
                </c:pt>
                <c:pt idx="801">
                  <c:v>690.08</c:v>
                </c:pt>
                <c:pt idx="802">
                  <c:v>690.42</c:v>
                </c:pt>
                <c:pt idx="803">
                  <c:v>690.76</c:v>
                </c:pt>
                <c:pt idx="804">
                  <c:v>691.1</c:v>
                </c:pt>
                <c:pt idx="805">
                  <c:v>691.44</c:v>
                </c:pt>
                <c:pt idx="806">
                  <c:v>691.79</c:v>
                </c:pt>
                <c:pt idx="807">
                  <c:v>692.13</c:v>
                </c:pt>
                <c:pt idx="808">
                  <c:v>692.47</c:v>
                </c:pt>
                <c:pt idx="809">
                  <c:v>692.81</c:v>
                </c:pt>
                <c:pt idx="810">
                  <c:v>693.15</c:v>
                </c:pt>
                <c:pt idx="811">
                  <c:v>693.49</c:v>
                </c:pt>
                <c:pt idx="812">
                  <c:v>693.84</c:v>
                </c:pt>
                <c:pt idx="813">
                  <c:v>694.18</c:v>
                </c:pt>
                <c:pt idx="814">
                  <c:v>694.52</c:v>
                </c:pt>
                <c:pt idx="815">
                  <c:v>694.86</c:v>
                </c:pt>
                <c:pt idx="816">
                  <c:v>695.2</c:v>
                </c:pt>
                <c:pt idx="817">
                  <c:v>695.54</c:v>
                </c:pt>
                <c:pt idx="818">
                  <c:v>695.88</c:v>
                </c:pt>
                <c:pt idx="819">
                  <c:v>696.23</c:v>
                </c:pt>
                <c:pt idx="820">
                  <c:v>696.57</c:v>
                </c:pt>
                <c:pt idx="821">
                  <c:v>696.91</c:v>
                </c:pt>
                <c:pt idx="822">
                  <c:v>697.25</c:v>
                </c:pt>
                <c:pt idx="823">
                  <c:v>697.59</c:v>
                </c:pt>
                <c:pt idx="824">
                  <c:v>697.93</c:v>
                </c:pt>
                <c:pt idx="825">
                  <c:v>698.27</c:v>
                </c:pt>
                <c:pt idx="826">
                  <c:v>698.61</c:v>
                </c:pt>
                <c:pt idx="827">
                  <c:v>698.95</c:v>
                </c:pt>
                <c:pt idx="828">
                  <c:v>699.29</c:v>
                </c:pt>
                <c:pt idx="829">
                  <c:v>699.63</c:v>
                </c:pt>
                <c:pt idx="830">
                  <c:v>699.97</c:v>
                </c:pt>
                <c:pt idx="831">
                  <c:v>700.32</c:v>
                </c:pt>
                <c:pt idx="832">
                  <c:v>700.66</c:v>
                </c:pt>
                <c:pt idx="833">
                  <c:v>701</c:v>
                </c:pt>
                <c:pt idx="834">
                  <c:v>701.34</c:v>
                </c:pt>
                <c:pt idx="835">
                  <c:v>701.68</c:v>
                </c:pt>
                <c:pt idx="836">
                  <c:v>702.02</c:v>
                </c:pt>
                <c:pt idx="837">
                  <c:v>702.36</c:v>
                </c:pt>
                <c:pt idx="838">
                  <c:v>702.7</c:v>
                </c:pt>
                <c:pt idx="839">
                  <c:v>703.04</c:v>
                </c:pt>
                <c:pt idx="840">
                  <c:v>703.38</c:v>
                </c:pt>
                <c:pt idx="841">
                  <c:v>703.72</c:v>
                </c:pt>
                <c:pt idx="842">
                  <c:v>704.06</c:v>
                </c:pt>
                <c:pt idx="843">
                  <c:v>704.4</c:v>
                </c:pt>
                <c:pt idx="844">
                  <c:v>704.74</c:v>
                </c:pt>
                <c:pt idx="845">
                  <c:v>705.08</c:v>
                </c:pt>
                <c:pt idx="846">
                  <c:v>705.42</c:v>
                </c:pt>
                <c:pt idx="847">
                  <c:v>705.76</c:v>
                </c:pt>
                <c:pt idx="848">
                  <c:v>706.1</c:v>
                </c:pt>
                <c:pt idx="849">
                  <c:v>706.44</c:v>
                </c:pt>
                <c:pt idx="850">
                  <c:v>706.78</c:v>
                </c:pt>
                <c:pt idx="851">
                  <c:v>707.12</c:v>
                </c:pt>
                <c:pt idx="852">
                  <c:v>707.46</c:v>
                </c:pt>
                <c:pt idx="853">
                  <c:v>707.8</c:v>
                </c:pt>
                <c:pt idx="854">
                  <c:v>708.13</c:v>
                </c:pt>
                <c:pt idx="855">
                  <c:v>708.47</c:v>
                </c:pt>
                <c:pt idx="856">
                  <c:v>708.81</c:v>
                </c:pt>
                <c:pt idx="857">
                  <c:v>709.15</c:v>
                </c:pt>
                <c:pt idx="858">
                  <c:v>709.49</c:v>
                </c:pt>
                <c:pt idx="859">
                  <c:v>709.83</c:v>
                </c:pt>
                <c:pt idx="860">
                  <c:v>710.17</c:v>
                </c:pt>
                <c:pt idx="861">
                  <c:v>710.51</c:v>
                </c:pt>
                <c:pt idx="862">
                  <c:v>710.85</c:v>
                </c:pt>
                <c:pt idx="863">
                  <c:v>711.19</c:v>
                </c:pt>
                <c:pt idx="864">
                  <c:v>711.53</c:v>
                </c:pt>
                <c:pt idx="865">
                  <c:v>711.86</c:v>
                </c:pt>
                <c:pt idx="866">
                  <c:v>712.2</c:v>
                </c:pt>
                <c:pt idx="867">
                  <c:v>712.54</c:v>
                </c:pt>
                <c:pt idx="868">
                  <c:v>712.88</c:v>
                </c:pt>
                <c:pt idx="869">
                  <c:v>713.22</c:v>
                </c:pt>
                <c:pt idx="870">
                  <c:v>713.56</c:v>
                </c:pt>
                <c:pt idx="871">
                  <c:v>713.9</c:v>
                </c:pt>
                <c:pt idx="872">
                  <c:v>714.23</c:v>
                </c:pt>
                <c:pt idx="873">
                  <c:v>714.57</c:v>
                </c:pt>
                <c:pt idx="874">
                  <c:v>714.91</c:v>
                </c:pt>
                <c:pt idx="875">
                  <c:v>715.25</c:v>
                </c:pt>
                <c:pt idx="876">
                  <c:v>715.59</c:v>
                </c:pt>
                <c:pt idx="877">
                  <c:v>715.93</c:v>
                </c:pt>
                <c:pt idx="878">
                  <c:v>716.26</c:v>
                </c:pt>
                <c:pt idx="879">
                  <c:v>716.6</c:v>
                </c:pt>
                <c:pt idx="880">
                  <c:v>716.94</c:v>
                </c:pt>
                <c:pt idx="881">
                  <c:v>717.28</c:v>
                </c:pt>
                <c:pt idx="882">
                  <c:v>717.62</c:v>
                </c:pt>
                <c:pt idx="883">
                  <c:v>717.95</c:v>
                </c:pt>
                <c:pt idx="884">
                  <c:v>718.29</c:v>
                </c:pt>
                <c:pt idx="885">
                  <c:v>718.63</c:v>
                </c:pt>
                <c:pt idx="886">
                  <c:v>718.97</c:v>
                </c:pt>
                <c:pt idx="887">
                  <c:v>719.31</c:v>
                </c:pt>
                <c:pt idx="888">
                  <c:v>719.64</c:v>
                </c:pt>
                <c:pt idx="889">
                  <c:v>719.98</c:v>
                </c:pt>
                <c:pt idx="890">
                  <c:v>720.32</c:v>
                </c:pt>
                <c:pt idx="891">
                  <c:v>720.66</c:v>
                </c:pt>
                <c:pt idx="892">
                  <c:v>720.99</c:v>
                </c:pt>
                <c:pt idx="893">
                  <c:v>721.33</c:v>
                </c:pt>
                <c:pt idx="894">
                  <c:v>721.67</c:v>
                </c:pt>
                <c:pt idx="895">
                  <c:v>722</c:v>
                </c:pt>
                <c:pt idx="896">
                  <c:v>722.34</c:v>
                </c:pt>
                <c:pt idx="897">
                  <c:v>722.68</c:v>
                </c:pt>
                <c:pt idx="898">
                  <c:v>723.02</c:v>
                </c:pt>
                <c:pt idx="899">
                  <c:v>723.35</c:v>
                </c:pt>
                <c:pt idx="900">
                  <c:v>723.69</c:v>
                </c:pt>
                <c:pt idx="901">
                  <c:v>724.03</c:v>
                </c:pt>
                <c:pt idx="902">
                  <c:v>724.36</c:v>
                </c:pt>
                <c:pt idx="903">
                  <c:v>724.7</c:v>
                </c:pt>
                <c:pt idx="904">
                  <c:v>725.04</c:v>
                </c:pt>
                <c:pt idx="905">
                  <c:v>725.37</c:v>
                </c:pt>
                <c:pt idx="906">
                  <c:v>725.71</c:v>
                </c:pt>
                <c:pt idx="907">
                  <c:v>726.05</c:v>
                </c:pt>
                <c:pt idx="908">
                  <c:v>726.38</c:v>
                </c:pt>
                <c:pt idx="909">
                  <c:v>726.72</c:v>
                </c:pt>
                <c:pt idx="910">
                  <c:v>727.06</c:v>
                </c:pt>
                <c:pt idx="911">
                  <c:v>727.39</c:v>
                </c:pt>
                <c:pt idx="912">
                  <c:v>727.73</c:v>
                </c:pt>
                <c:pt idx="913">
                  <c:v>728.07</c:v>
                </c:pt>
                <c:pt idx="914">
                  <c:v>728.4</c:v>
                </c:pt>
                <c:pt idx="915">
                  <c:v>728.74</c:v>
                </c:pt>
                <c:pt idx="916">
                  <c:v>729.07</c:v>
                </c:pt>
                <c:pt idx="917">
                  <c:v>729.41</c:v>
                </c:pt>
                <c:pt idx="918">
                  <c:v>729.75</c:v>
                </c:pt>
                <c:pt idx="919">
                  <c:v>730.08</c:v>
                </c:pt>
                <c:pt idx="920">
                  <c:v>730.42</c:v>
                </c:pt>
                <c:pt idx="921">
                  <c:v>730.75</c:v>
                </c:pt>
                <c:pt idx="922">
                  <c:v>731.09</c:v>
                </c:pt>
                <c:pt idx="923">
                  <c:v>731.43</c:v>
                </c:pt>
                <c:pt idx="924">
                  <c:v>731.76</c:v>
                </c:pt>
                <c:pt idx="925">
                  <c:v>732.1</c:v>
                </c:pt>
                <c:pt idx="926">
                  <c:v>732.43</c:v>
                </c:pt>
                <c:pt idx="927">
                  <c:v>732.77</c:v>
                </c:pt>
                <c:pt idx="928">
                  <c:v>733.1</c:v>
                </c:pt>
                <c:pt idx="929">
                  <c:v>733.44</c:v>
                </c:pt>
                <c:pt idx="930">
                  <c:v>733.78</c:v>
                </c:pt>
                <c:pt idx="931">
                  <c:v>734.11</c:v>
                </c:pt>
                <c:pt idx="932">
                  <c:v>734.45</c:v>
                </c:pt>
                <c:pt idx="933">
                  <c:v>734.78</c:v>
                </c:pt>
                <c:pt idx="934">
                  <c:v>735.12</c:v>
                </c:pt>
                <c:pt idx="935">
                  <c:v>735.45</c:v>
                </c:pt>
                <c:pt idx="936">
                  <c:v>735.79</c:v>
                </c:pt>
                <c:pt idx="937">
                  <c:v>736.12</c:v>
                </c:pt>
                <c:pt idx="938">
                  <c:v>736.46</c:v>
                </c:pt>
                <c:pt idx="939">
                  <c:v>736.79</c:v>
                </c:pt>
                <c:pt idx="940">
                  <c:v>737.13</c:v>
                </c:pt>
                <c:pt idx="941">
                  <c:v>737.46</c:v>
                </c:pt>
                <c:pt idx="942">
                  <c:v>737.8</c:v>
                </c:pt>
                <c:pt idx="943">
                  <c:v>738.13</c:v>
                </c:pt>
                <c:pt idx="944">
                  <c:v>738.47</c:v>
                </c:pt>
                <c:pt idx="945">
                  <c:v>738.8</c:v>
                </c:pt>
                <c:pt idx="946">
                  <c:v>739.13</c:v>
                </c:pt>
                <c:pt idx="947">
                  <c:v>739.47</c:v>
                </c:pt>
                <c:pt idx="948">
                  <c:v>739.8</c:v>
                </c:pt>
                <c:pt idx="949">
                  <c:v>740.14</c:v>
                </c:pt>
                <c:pt idx="950">
                  <c:v>740.47</c:v>
                </c:pt>
                <c:pt idx="951">
                  <c:v>740.81</c:v>
                </c:pt>
                <c:pt idx="952">
                  <c:v>741.14</c:v>
                </c:pt>
                <c:pt idx="953">
                  <c:v>741.47</c:v>
                </c:pt>
                <c:pt idx="954">
                  <c:v>741.81</c:v>
                </c:pt>
                <c:pt idx="955">
                  <c:v>742.14</c:v>
                </c:pt>
                <c:pt idx="956">
                  <c:v>742.48</c:v>
                </c:pt>
                <c:pt idx="957">
                  <c:v>742.81</c:v>
                </c:pt>
                <c:pt idx="958">
                  <c:v>743.14</c:v>
                </c:pt>
                <c:pt idx="959">
                  <c:v>743.48</c:v>
                </c:pt>
                <c:pt idx="960">
                  <c:v>743.81</c:v>
                </c:pt>
                <c:pt idx="961">
                  <c:v>744.15</c:v>
                </c:pt>
                <c:pt idx="962">
                  <c:v>744.48</c:v>
                </c:pt>
                <c:pt idx="963">
                  <c:v>744.81</c:v>
                </c:pt>
                <c:pt idx="964">
                  <c:v>745.15</c:v>
                </c:pt>
                <c:pt idx="965">
                  <c:v>745.48</c:v>
                </c:pt>
                <c:pt idx="966">
                  <c:v>745.81</c:v>
                </c:pt>
                <c:pt idx="967">
                  <c:v>746.15</c:v>
                </c:pt>
                <c:pt idx="968">
                  <c:v>746.48</c:v>
                </c:pt>
                <c:pt idx="969">
                  <c:v>746.81</c:v>
                </c:pt>
                <c:pt idx="970">
                  <c:v>747.15</c:v>
                </c:pt>
                <c:pt idx="971">
                  <c:v>747.48</c:v>
                </c:pt>
                <c:pt idx="972">
                  <c:v>747.81</c:v>
                </c:pt>
                <c:pt idx="973">
                  <c:v>748.15</c:v>
                </c:pt>
                <c:pt idx="974">
                  <c:v>748.48</c:v>
                </c:pt>
                <c:pt idx="975">
                  <c:v>748.81</c:v>
                </c:pt>
                <c:pt idx="976">
                  <c:v>749.15</c:v>
                </c:pt>
                <c:pt idx="977">
                  <c:v>749.48</c:v>
                </c:pt>
                <c:pt idx="978">
                  <c:v>749.81</c:v>
                </c:pt>
                <c:pt idx="979">
                  <c:v>750.14</c:v>
                </c:pt>
                <c:pt idx="980">
                  <c:v>750.48</c:v>
                </c:pt>
                <c:pt idx="981">
                  <c:v>750.81</c:v>
                </c:pt>
                <c:pt idx="982">
                  <c:v>751.14</c:v>
                </c:pt>
                <c:pt idx="983">
                  <c:v>751.48</c:v>
                </c:pt>
                <c:pt idx="984">
                  <c:v>751.81</c:v>
                </c:pt>
                <c:pt idx="985">
                  <c:v>752.14</c:v>
                </c:pt>
                <c:pt idx="986">
                  <c:v>752.47</c:v>
                </c:pt>
                <c:pt idx="987">
                  <c:v>752.81</c:v>
                </c:pt>
                <c:pt idx="988">
                  <c:v>753.14</c:v>
                </c:pt>
                <c:pt idx="989">
                  <c:v>753.47</c:v>
                </c:pt>
                <c:pt idx="990">
                  <c:v>753.8</c:v>
                </c:pt>
                <c:pt idx="991">
                  <c:v>754.13</c:v>
                </c:pt>
                <c:pt idx="992">
                  <c:v>754.47</c:v>
                </c:pt>
                <c:pt idx="993">
                  <c:v>754.8</c:v>
                </c:pt>
                <c:pt idx="994">
                  <c:v>755.13</c:v>
                </c:pt>
                <c:pt idx="995">
                  <c:v>755.46</c:v>
                </c:pt>
                <c:pt idx="996">
                  <c:v>755.79</c:v>
                </c:pt>
                <c:pt idx="997">
                  <c:v>756.13</c:v>
                </c:pt>
                <c:pt idx="998">
                  <c:v>756.46</c:v>
                </c:pt>
                <c:pt idx="999">
                  <c:v>756.79</c:v>
                </c:pt>
                <c:pt idx="1000">
                  <c:v>757.12</c:v>
                </c:pt>
                <c:pt idx="1001">
                  <c:v>757.45</c:v>
                </c:pt>
                <c:pt idx="1002">
                  <c:v>757.78</c:v>
                </c:pt>
                <c:pt idx="1003">
                  <c:v>758.12</c:v>
                </c:pt>
                <c:pt idx="1004">
                  <c:v>758.45</c:v>
                </c:pt>
                <c:pt idx="1005">
                  <c:v>758.78</c:v>
                </c:pt>
                <c:pt idx="1006">
                  <c:v>759.11</c:v>
                </c:pt>
                <c:pt idx="1007">
                  <c:v>759.44</c:v>
                </c:pt>
                <c:pt idx="1008">
                  <c:v>759.77</c:v>
                </c:pt>
                <c:pt idx="1009">
                  <c:v>760.1</c:v>
                </c:pt>
                <c:pt idx="1010">
                  <c:v>760.43</c:v>
                </c:pt>
                <c:pt idx="1011">
                  <c:v>760.77</c:v>
                </c:pt>
                <c:pt idx="1012">
                  <c:v>761.1</c:v>
                </c:pt>
                <c:pt idx="1013">
                  <c:v>761.43</c:v>
                </c:pt>
                <c:pt idx="1014">
                  <c:v>761.76</c:v>
                </c:pt>
                <c:pt idx="1015">
                  <c:v>762.09</c:v>
                </c:pt>
                <c:pt idx="1016">
                  <c:v>762.42</c:v>
                </c:pt>
                <c:pt idx="1017">
                  <c:v>762.75</c:v>
                </c:pt>
                <c:pt idx="1018">
                  <c:v>763.08</c:v>
                </c:pt>
                <c:pt idx="1019">
                  <c:v>763.41</c:v>
                </c:pt>
                <c:pt idx="1020">
                  <c:v>763.74</c:v>
                </c:pt>
                <c:pt idx="1021">
                  <c:v>764.07</c:v>
                </c:pt>
                <c:pt idx="1022">
                  <c:v>764.4</c:v>
                </c:pt>
                <c:pt idx="1023">
                  <c:v>764.73</c:v>
                </c:pt>
                <c:pt idx="1024">
                  <c:v>765.07</c:v>
                </c:pt>
                <c:pt idx="1025">
                  <c:v>765.4</c:v>
                </c:pt>
                <c:pt idx="1026">
                  <c:v>765.73</c:v>
                </c:pt>
                <c:pt idx="1027">
                  <c:v>766.06</c:v>
                </c:pt>
                <c:pt idx="1028">
                  <c:v>766.39</c:v>
                </c:pt>
                <c:pt idx="1029">
                  <c:v>766.72</c:v>
                </c:pt>
                <c:pt idx="1030">
                  <c:v>767.05</c:v>
                </c:pt>
                <c:pt idx="1031">
                  <c:v>767.38</c:v>
                </c:pt>
                <c:pt idx="1032">
                  <c:v>767.71</c:v>
                </c:pt>
                <c:pt idx="1033">
                  <c:v>768.04</c:v>
                </c:pt>
                <c:pt idx="1034">
                  <c:v>768.37</c:v>
                </c:pt>
                <c:pt idx="1035">
                  <c:v>768.7</c:v>
                </c:pt>
                <c:pt idx="1036">
                  <c:v>769.03</c:v>
                </c:pt>
                <c:pt idx="1037">
                  <c:v>769.36</c:v>
                </c:pt>
                <c:pt idx="1038">
                  <c:v>769.68</c:v>
                </c:pt>
                <c:pt idx="1039">
                  <c:v>770.01</c:v>
                </c:pt>
                <c:pt idx="1040">
                  <c:v>770.34</c:v>
                </c:pt>
                <c:pt idx="1041">
                  <c:v>770.67</c:v>
                </c:pt>
                <c:pt idx="1042">
                  <c:v>771</c:v>
                </c:pt>
                <c:pt idx="1043">
                  <c:v>771.33</c:v>
                </c:pt>
                <c:pt idx="1044">
                  <c:v>771.66</c:v>
                </c:pt>
                <c:pt idx="1045">
                  <c:v>771.99</c:v>
                </c:pt>
                <c:pt idx="1046">
                  <c:v>772.32</c:v>
                </c:pt>
                <c:pt idx="1047">
                  <c:v>772.65</c:v>
                </c:pt>
                <c:pt idx="1048">
                  <c:v>772.98</c:v>
                </c:pt>
                <c:pt idx="1049">
                  <c:v>773.31</c:v>
                </c:pt>
                <c:pt idx="1050">
                  <c:v>773.64</c:v>
                </c:pt>
                <c:pt idx="1051">
                  <c:v>773.97</c:v>
                </c:pt>
                <c:pt idx="1052">
                  <c:v>774.29</c:v>
                </c:pt>
                <c:pt idx="1053">
                  <c:v>774.62</c:v>
                </c:pt>
                <c:pt idx="1054">
                  <c:v>774.95</c:v>
                </c:pt>
                <c:pt idx="1055">
                  <c:v>775.28</c:v>
                </c:pt>
                <c:pt idx="1056">
                  <c:v>775.61</c:v>
                </c:pt>
                <c:pt idx="1057">
                  <c:v>775.94</c:v>
                </c:pt>
                <c:pt idx="1058">
                  <c:v>776.27</c:v>
                </c:pt>
                <c:pt idx="1059">
                  <c:v>776.59</c:v>
                </c:pt>
                <c:pt idx="1060">
                  <c:v>776.92</c:v>
                </c:pt>
                <c:pt idx="1061">
                  <c:v>777.25</c:v>
                </c:pt>
                <c:pt idx="1062">
                  <c:v>777.58</c:v>
                </c:pt>
                <c:pt idx="1063">
                  <c:v>777.91</c:v>
                </c:pt>
                <c:pt idx="1064">
                  <c:v>778.24</c:v>
                </c:pt>
                <c:pt idx="1065">
                  <c:v>778.56</c:v>
                </c:pt>
                <c:pt idx="1066">
                  <c:v>778.89</c:v>
                </c:pt>
                <c:pt idx="1067">
                  <c:v>779.22</c:v>
                </c:pt>
                <c:pt idx="1068">
                  <c:v>779.55</c:v>
                </c:pt>
                <c:pt idx="1069">
                  <c:v>779.88</c:v>
                </c:pt>
                <c:pt idx="1070">
                  <c:v>780.2</c:v>
                </c:pt>
                <c:pt idx="1071">
                  <c:v>780.53</c:v>
                </c:pt>
                <c:pt idx="1072">
                  <c:v>780.86</c:v>
                </c:pt>
                <c:pt idx="1073">
                  <c:v>781.19</c:v>
                </c:pt>
                <c:pt idx="1074">
                  <c:v>781.52</c:v>
                </c:pt>
                <c:pt idx="1075">
                  <c:v>781.84</c:v>
                </c:pt>
                <c:pt idx="1076">
                  <c:v>782.17</c:v>
                </c:pt>
                <c:pt idx="1077">
                  <c:v>782.5</c:v>
                </c:pt>
                <c:pt idx="1078">
                  <c:v>782.83</c:v>
                </c:pt>
                <c:pt idx="1079">
                  <c:v>783.15</c:v>
                </c:pt>
                <c:pt idx="1080">
                  <c:v>783.48</c:v>
                </c:pt>
                <c:pt idx="1081">
                  <c:v>783.81</c:v>
                </c:pt>
                <c:pt idx="1082">
                  <c:v>784.13</c:v>
                </c:pt>
                <c:pt idx="1083">
                  <c:v>784.46</c:v>
                </c:pt>
                <c:pt idx="1084">
                  <c:v>784.79</c:v>
                </c:pt>
                <c:pt idx="1085">
                  <c:v>785.12</c:v>
                </c:pt>
                <c:pt idx="1086">
                  <c:v>785.44</c:v>
                </c:pt>
                <c:pt idx="1087">
                  <c:v>785.77</c:v>
                </c:pt>
                <c:pt idx="1088">
                  <c:v>786.1</c:v>
                </c:pt>
                <c:pt idx="1089">
                  <c:v>786.42</c:v>
                </c:pt>
                <c:pt idx="1090">
                  <c:v>786.75</c:v>
                </c:pt>
                <c:pt idx="1091">
                  <c:v>787.08</c:v>
                </c:pt>
                <c:pt idx="1092">
                  <c:v>787.4</c:v>
                </c:pt>
                <c:pt idx="1093">
                  <c:v>787.73</c:v>
                </c:pt>
                <c:pt idx="1094">
                  <c:v>788.06</c:v>
                </c:pt>
                <c:pt idx="1095">
                  <c:v>788.38</c:v>
                </c:pt>
                <c:pt idx="1096">
                  <c:v>788.71</c:v>
                </c:pt>
                <c:pt idx="1097">
                  <c:v>789.04</c:v>
                </c:pt>
                <c:pt idx="1098">
                  <c:v>789.36</c:v>
                </c:pt>
                <c:pt idx="1099">
                  <c:v>789.69</c:v>
                </c:pt>
                <c:pt idx="1100">
                  <c:v>790.02</c:v>
                </c:pt>
                <c:pt idx="1101">
                  <c:v>790.34</c:v>
                </c:pt>
                <c:pt idx="1102">
                  <c:v>790.67</c:v>
                </c:pt>
                <c:pt idx="1103">
                  <c:v>790.99</c:v>
                </c:pt>
                <c:pt idx="1104">
                  <c:v>791.32</c:v>
                </c:pt>
                <c:pt idx="1105">
                  <c:v>791.65</c:v>
                </c:pt>
                <c:pt idx="1106">
                  <c:v>791.97</c:v>
                </c:pt>
                <c:pt idx="1107">
                  <c:v>792.3</c:v>
                </c:pt>
                <c:pt idx="1108">
                  <c:v>792.62</c:v>
                </c:pt>
                <c:pt idx="1109">
                  <c:v>792.95</c:v>
                </c:pt>
                <c:pt idx="1110">
                  <c:v>793.28</c:v>
                </c:pt>
                <c:pt idx="1111">
                  <c:v>793.6</c:v>
                </c:pt>
                <c:pt idx="1112">
                  <c:v>793.93</c:v>
                </c:pt>
                <c:pt idx="1113">
                  <c:v>794.25</c:v>
                </c:pt>
                <c:pt idx="1114">
                  <c:v>794.58</c:v>
                </c:pt>
                <c:pt idx="1115">
                  <c:v>794.9</c:v>
                </c:pt>
                <c:pt idx="1116">
                  <c:v>795.23</c:v>
                </c:pt>
                <c:pt idx="1117">
                  <c:v>795.55</c:v>
                </c:pt>
                <c:pt idx="1118">
                  <c:v>795.88</c:v>
                </c:pt>
                <c:pt idx="1119">
                  <c:v>796.2</c:v>
                </c:pt>
                <c:pt idx="1120">
                  <c:v>796.53</c:v>
                </c:pt>
                <c:pt idx="1121">
                  <c:v>796.86</c:v>
                </c:pt>
                <c:pt idx="1122">
                  <c:v>797.18</c:v>
                </c:pt>
                <c:pt idx="1123">
                  <c:v>797.51</c:v>
                </c:pt>
                <c:pt idx="1124">
                  <c:v>797.83</c:v>
                </c:pt>
                <c:pt idx="1125">
                  <c:v>798.16</c:v>
                </c:pt>
                <c:pt idx="1126">
                  <c:v>798.48</c:v>
                </c:pt>
                <c:pt idx="1127">
                  <c:v>798.8</c:v>
                </c:pt>
                <c:pt idx="1128">
                  <c:v>799.13</c:v>
                </c:pt>
                <c:pt idx="1129">
                  <c:v>799.45</c:v>
                </c:pt>
                <c:pt idx="1130">
                  <c:v>799.78</c:v>
                </c:pt>
                <c:pt idx="1131">
                  <c:v>800.1</c:v>
                </c:pt>
                <c:pt idx="1132">
                  <c:v>800.43</c:v>
                </c:pt>
                <c:pt idx="1133">
                  <c:v>800.75</c:v>
                </c:pt>
                <c:pt idx="1134">
                  <c:v>801.08</c:v>
                </c:pt>
                <c:pt idx="1135">
                  <c:v>801.4</c:v>
                </c:pt>
                <c:pt idx="1136">
                  <c:v>801.73</c:v>
                </c:pt>
                <c:pt idx="1137">
                  <c:v>802.05</c:v>
                </c:pt>
                <c:pt idx="1138">
                  <c:v>802.37</c:v>
                </c:pt>
                <c:pt idx="1139">
                  <c:v>802.7</c:v>
                </c:pt>
                <c:pt idx="1140">
                  <c:v>803.02</c:v>
                </c:pt>
                <c:pt idx="1141">
                  <c:v>803.35</c:v>
                </c:pt>
                <c:pt idx="1142">
                  <c:v>803.67</c:v>
                </c:pt>
                <c:pt idx="1143">
                  <c:v>803.99</c:v>
                </c:pt>
                <c:pt idx="1144">
                  <c:v>804.32</c:v>
                </c:pt>
                <c:pt idx="1145">
                  <c:v>804.64</c:v>
                </c:pt>
                <c:pt idx="1146">
                  <c:v>804.97</c:v>
                </c:pt>
                <c:pt idx="1147">
                  <c:v>805.29</c:v>
                </c:pt>
                <c:pt idx="1148">
                  <c:v>805.61</c:v>
                </c:pt>
                <c:pt idx="1149">
                  <c:v>805.94</c:v>
                </c:pt>
                <c:pt idx="1150">
                  <c:v>806.26</c:v>
                </c:pt>
                <c:pt idx="1151">
                  <c:v>806.58</c:v>
                </c:pt>
                <c:pt idx="1152">
                  <c:v>806.91</c:v>
                </c:pt>
                <c:pt idx="1153">
                  <c:v>807.23</c:v>
                </c:pt>
                <c:pt idx="1154">
                  <c:v>807.55</c:v>
                </c:pt>
                <c:pt idx="1155">
                  <c:v>807.88</c:v>
                </c:pt>
                <c:pt idx="1156">
                  <c:v>808.2</c:v>
                </c:pt>
                <c:pt idx="1157">
                  <c:v>808.52</c:v>
                </c:pt>
                <c:pt idx="1158">
                  <c:v>808.85</c:v>
                </c:pt>
                <c:pt idx="1159">
                  <c:v>809.17</c:v>
                </c:pt>
                <c:pt idx="1160">
                  <c:v>809.49</c:v>
                </c:pt>
                <c:pt idx="1161">
                  <c:v>809.81</c:v>
                </c:pt>
                <c:pt idx="1162">
                  <c:v>810.14</c:v>
                </c:pt>
                <c:pt idx="1163">
                  <c:v>810.46</c:v>
                </c:pt>
                <c:pt idx="1164">
                  <c:v>810.78</c:v>
                </c:pt>
                <c:pt idx="1165">
                  <c:v>811.11</c:v>
                </c:pt>
                <c:pt idx="1166">
                  <c:v>811.43</c:v>
                </c:pt>
                <c:pt idx="1167">
                  <c:v>811.75</c:v>
                </c:pt>
                <c:pt idx="1168">
                  <c:v>812.07</c:v>
                </c:pt>
                <c:pt idx="1169">
                  <c:v>812.4</c:v>
                </c:pt>
                <c:pt idx="1170">
                  <c:v>812.72</c:v>
                </c:pt>
                <c:pt idx="1171">
                  <c:v>813.04</c:v>
                </c:pt>
                <c:pt idx="1172">
                  <c:v>813.36</c:v>
                </c:pt>
                <c:pt idx="1173">
                  <c:v>813.69</c:v>
                </c:pt>
                <c:pt idx="1174">
                  <c:v>814.01</c:v>
                </c:pt>
                <c:pt idx="1175">
                  <c:v>814.33</c:v>
                </c:pt>
                <c:pt idx="1176">
                  <c:v>814.65</c:v>
                </c:pt>
                <c:pt idx="1177">
                  <c:v>814.97</c:v>
                </c:pt>
                <c:pt idx="1178">
                  <c:v>815.3</c:v>
                </c:pt>
                <c:pt idx="1179">
                  <c:v>815.62</c:v>
                </c:pt>
                <c:pt idx="1180">
                  <c:v>815.94</c:v>
                </c:pt>
                <c:pt idx="1181">
                  <c:v>816.26</c:v>
                </c:pt>
                <c:pt idx="1182">
                  <c:v>816.58</c:v>
                </c:pt>
                <c:pt idx="1183">
                  <c:v>816.91</c:v>
                </c:pt>
                <c:pt idx="1184">
                  <c:v>817.23</c:v>
                </c:pt>
                <c:pt idx="1185">
                  <c:v>817.55</c:v>
                </c:pt>
                <c:pt idx="1186">
                  <c:v>817.87</c:v>
                </c:pt>
                <c:pt idx="1187">
                  <c:v>818.19</c:v>
                </c:pt>
                <c:pt idx="1188">
                  <c:v>818.51</c:v>
                </c:pt>
                <c:pt idx="1189">
                  <c:v>818.83</c:v>
                </c:pt>
                <c:pt idx="1190">
                  <c:v>819.16</c:v>
                </c:pt>
                <c:pt idx="1191">
                  <c:v>819.48</c:v>
                </c:pt>
                <c:pt idx="1192">
                  <c:v>819.8</c:v>
                </c:pt>
                <c:pt idx="1193">
                  <c:v>820.12</c:v>
                </c:pt>
                <c:pt idx="1194">
                  <c:v>820.44</c:v>
                </c:pt>
                <c:pt idx="1195">
                  <c:v>820.76</c:v>
                </c:pt>
                <c:pt idx="1196">
                  <c:v>821.08</c:v>
                </c:pt>
                <c:pt idx="1197">
                  <c:v>821.4</c:v>
                </c:pt>
                <c:pt idx="1198">
                  <c:v>821.72</c:v>
                </c:pt>
                <c:pt idx="1199">
                  <c:v>822.04</c:v>
                </c:pt>
                <c:pt idx="1200">
                  <c:v>822.37</c:v>
                </c:pt>
                <c:pt idx="1201">
                  <c:v>822.69</c:v>
                </c:pt>
                <c:pt idx="1202">
                  <c:v>823.01</c:v>
                </c:pt>
                <c:pt idx="1203">
                  <c:v>823.33</c:v>
                </c:pt>
                <c:pt idx="1204">
                  <c:v>823.65</c:v>
                </c:pt>
                <c:pt idx="1205">
                  <c:v>823.97</c:v>
                </c:pt>
                <c:pt idx="1206">
                  <c:v>824.29</c:v>
                </c:pt>
                <c:pt idx="1207">
                  <c:v>824.61</c:v>
                </c:pt>
                <c:pt idx="1208">
                  <c:v>824.93</c:v>
                </c:pt>
                <c:pt idx="1209">
                  <c:v>825.25</c:v>
                </c:pt>
                <c:pt idx="1210">
                  <c:v>825.57</c:v>
                </c:pt>
                <c:pt idx="1211">
                  <c:v>825.89</c:v>
                </c:pt>
                <c:pt idx="1212">
                  <c:v>826.21</c:v>
                </c:pt>
                <c:pt idx="1213">
                  <c:v>826.53</c:v>
                </c:pt>
                <c:pt idx="1214">
                  <c:v>826.85</c:v>
                </c:pt>
                <c:pt idx="1215">
                  <c:v>827.17</c:v>
                </c:pt>
                <c:pt idx="1216">
                  <c:v>827.49</c:v>
                </c:pt>
                <c:pt idx="1217">
                  <c:v>827.81</c:v>
                </c:pt>
                <c:pt idx="1218">
                  <c:v>828.13</c:v>
                </c:pt>
                <c:pt idx="1219">
                  <c:v>828.45</c:v>
                </c:pt>
                <c:pt idx="1220">
                  <c:v>828.77</c:v>
                </c:pt>
                <c:pt idx="1221">
                  <c:v>829.09</c:v>
                </c:pt>
                <c:pt idx="1222">
                  <c:v>829.41</c:v>
                </c:pt>
                <c:pt idx="1223">
                  <c:v>829.73</c:v>
                </c:pt>
                <c:pt idx="1224">
                  <c:v>830.05</c:v>
                </c:pt>
                <c:pt idx="1225">
                  <c:v>830.37</c:v>
                </c:pt>
                <c:pt idx="1226">
                  <c:v>830.69</c:v>
                </c:pt>
                <c:pt idx="1227">
                  <c:v>831.01</c:v>
                </c:pt>
                <c:pt idx="1228">
                  <c:v>831.32</c:v>
                </c:pt>
                <c:pt idx="1229">
                  <c:v>831.64</c:v>
                </c:pt>
                <c:pt idx="1230">
                  <c:v>831.96</c:v>
                </c:pt>
                <c:pt idx="1231">
                  <c:v>832.28</c:v>
                </c:pt>
                <c:pt idx="1232">
                  <c:v>832.6</c:v>
                </c:pt>
                <c:pt idx="1233">
                  <c:v>832.92</c:v>
                </c:pt>
                <c:pt idx="1234">
                  <c:v>833.24</c:v>
                </c:pt>
                <c:pt idx="1235">
                  <c:v>833.56</c:v>
                </c:pt>
                <c:pt idx="1236">
                  <c:v>833.88</c:v>
                </c:pt>
                <c:pt idx="1237">
                  <c:v>834.19</c:v>
                </c:pt>
                <c:pt idx="1238">
                  <c:v>834.51</c:v>
                </c:pt>
                <c:pt idx="1239">
                  <c:v>834.83</c:v>
                </c:pt>
                <c:pt idx="1240">
                  <c:v>835.15</c:v>
                </c:pt>
                <c:pt idx="1241">
                  <c:v>835.47</c:v>
                </c:pt>
                <c:pt idx="1242">
                  <c:v>835.79</c:v>
                </c:pt>
                <c:pt idx="1243">
                  <c:v>836.11</c:v>
                </c:pt>
                <c:pt idx="1244">
                  <c:v>836.42</c:v>
                </c:pt>
                <c:pt idx="1245">
                  <c:v>836.74</c:v>
                </c:pt>
                <c:pt idx="1246">
                  <c:v>837.06</c:v>
                </c:pt>
                <c:pt idx="1247">
                  <c:v>837.38</c:v>
                </c:pt>
                <c:pt idx="1248">
                  <c:v>837.7</c:v>
                </c:pt>
                <c:pt idx="1249">
                  <c:v>838.01</c:v>
                </c:pt>
                <c:pt idx="1250">
                  <c:v>838.33</c:v>
                </c:pt>
                <c:pt idx="1251">
                  <c:v>838.65</c:v>
                </c:pt>
                <c:pt idx="1252">
                  <c:v>838.97</c:v>
                </c:pt>
                <c:pt idx="1253">
                  <c:v>839.29</c:v>
                </c:pt>
                <c:pt idx="1254">
                  <c:v>839.6</c:v>
                </c:pt>
                <c:pt idx="1255">
                  <c:v>839.92</c:v>
                </c:pt>
                <c:pt idx="1256">
                  <c:v>840.24</c:v>
                </c:pt>
                <c:pt idx="1257">
                  <c:v>840.56</c:v>
                </c:pt>
                <c:pt idx="1258">
                  <c:v>840.87</c:v>
                </c:pt>
                <c:pt idx="1259">
                  <c:v>841.19</c:v>
                </c:pt>
                <c:pt idx="1260">
                  <c:v>841.51</c:v>
                </c:pt>
                <c:pt idx="1261">
                  <c:v>841.83</c:v>
                </c:pt>
                <c:pt idx="1262">
                  <c:v>842.14</c:v>
                </c:pt>
                <c:pt idx="1263">
                  <c:v>842.46</c:v>
                </c:pt>
                <c:pt idx="1264">
                  <c:v>842.78</c:v>
                </c:pt>
                <c:pt idx="1265">
                  <c:v>843.1</c:v>
                </c:pt>
                <c:pt idx="1266">
                  <c:v>843.41</c:v>
                </c:pt>
                <c:pt idx="1267">
                  <c:v>843.73</c:v>
                </c:pt>
                <c:pt idx="1268">
                  <c:v>844.05</c:v>
                </c:pt>
                <c:pt idx="1269">
                  <c:v>844.36</c:v>
                </c:pt>
                <c:pt idx="1270">
                  <c:v>844.68</c:v>
                </c:pt>
                <c:pt idx="1271">
                  <c:v>845</c:v>
                </c:pt>
                <c:pt idx="1272">
                  <c:v>845.31</c:v>
                </c:pt>
                <c:pt idx="1273">
                  <c:v>845.63</c:v>
                </c:pt>
                <c:pt idx="1274">
                  <c:v>845.95</c:v>
                </c:pt>
                <c:pt idx="1275">
                  <c:v>846.26</c:v>
                </c:pt>
                <c:pt idx="1276">
                  <c:v>846.58</c:v>
                </c:pt>
                <c:pt idx="1277">
                  <c:v>846.9</c:v>
                </c:pt>
                <c:pt idx="1278">
                  <c:v>847.21</c:v>
                </c:pt>
                <c:pt idx="1279">
                  <c:v>847.53</c:v>
                </c:pt>
                <c:pt idx="1280">
                  <c:v>847.85</c:v>
                </c:pt>
                <c:pt idx="1281">
                  <c:v>848.16</c:v>
                </c:pt>
                <c:pt idx="1282">
                  <c:v>848.48</c:v>
                </c:pt>
                <c:pt idx="1283">
                  <c:v>848.79</c:v>
                </c:pt>
                <c:pt idx="1284">
                  <c:v>849.11</c:v>
                </c:pt>
                <c:pt idx="1285">
                  <c:v>849.43</c:v>
                </c:pt>
                <c:pt idx="1286">
                  <c:v>849.74</c:v>
                </c:pt>
                <c:pt idx="1287">
                  <c:v>850.06</c:v>
                </c:pt>
                <c:pt idx="1288">
                  <c:v>850.37</c:v>
                </c:pt>
                <c:pt idx="1289">
                  <c:v>850.69</c:v>
                </c:pt>
                <c:pt idx="1290">
                  <c:v>851.01</c:v>
                </c:pt>
                <c:pt idx="1291">
                  <c:v>851.32</c:v>
                </c:pt>
                <c:pt idx="1292">
                  <c:v>851.64</c:v>
                </c:pt>
                <c:pt idx="1293">
                  <c:v>851.95</c:v>
                </c:pt>
                <c:pt idx="1294">
                  <c:v>852.27</c:v>
                </c:pt>
                <c:pt idx="1295">
                  <c:v>852.58</c:v>
                </c:pt>
                <c:pt idx="1296">
                  <c:v>852.9</c:v>
                </c:pt>
                <c:pt idx="1297">
                  <c:v>853.21</c:v>
                </c:pt>
                <c:pt idx="1298">
                  <c:v>853.53</c:v>
                </c:pt>
                <c:pt idx="1299">
                  <c:v>853.84</c:v>
                </c:pt>
                <c:pt idx="1300">
                  <c:v>854.16</c:v>
                </c:pt>
                <c:pt idx="1301">
                  <c:v>854.47</c:v>
                </c:pt>
                <c:pt idx="1302">
                  <c:v>854.79</c:v>
                </c:pt>
                <c:pt idx="1303">
                  <c:v>855.1</c:v>
                </c:pt>
                <c:pt idx="1304">
                  <c:v>855.42</c:v>
                </c:pt>
                <c:pt idx="1305">
                  <c:v>855.73</c:v>
                </c:pt>
                <c:pt idx="1306">
                  <c:v>856.05</c:v>
                </c:pt>
                <c:pt idx="1307">
                  <c:v>856.36</c:v>
                </c:pt>
                <c:pt idx="1308">
                  <c:v>856.68</c:v>
                </c:pt>
                <c:pt idx="1309">
                  <c:v>856.99</c:v>
                </c:pt>
                <c:pt idx="1310">
                  <c:v>857.31</c:v>
                </c:pt>
                <c:pt idx="1311">
                  <c:v>857.62</c:v>
                </c:pt>
                <c:pt idx="1312">
                  <c:v>857.94</c:v>
                </c:pt>
                <c:pt idx="1313">
                  <c:v>858.25</c:v>
                </c:pt>
                <c:pt idx="1314">
                  <c:v>858.57</c:v>
                </c:pt>
                <c:pt idx="1315">
                  <c:v>858.88</c:v>
                </c:pt>
                <c:pt idx="1316">
                  <c:v>859.19</c:v>
                </c:pt>
                <c:pt idx="1317">
                  <c:v>859.51</c:v>
                </c:pt>
                <c:pt idx="1318">
                  <c:v>859.82</c:v>
                </c:pt>
                <c:pt idx="1319">
                  <c:v>860.14</c:v>
                </c:pt>
                <c:pt idx="1320">
                  <c:v>860.45</c:v>
                </c:pt>
                <c:pt idx="1321">
                  <c:v>860.76</c:v>
                </c:pt>
                <c:pt idx="1322">
                  <c:v>861.08</c:v>
                </c:pt>
                <c:pt idx="1323">
                  <c:v>861.39</c:v>
                </c:pt>
                <c:pt idx="1324">
                  <c:v>861.71</c:v>
                </c:pt>
                <c:pt idx="1325">
                  <c:v>862.02</c:v>
                </c:pt>
                <c:pt idx="1326">
                  <c:v>862.33</c:v>
                </c:pt>
                <c:pt idx="1327">
                  <c:v>862.65</c:v>
                </c:pt>
                <c:pt idx="1328">
                  <c:v>862.96</c:v>
                </c:pt>
                <c:pt idx="1329">
                  <c:v>863.27</c:v>
                </c:pt>
                <c:pt idx="1330">
                  <c:v>863.59</c:v>
                </c:pt>
                <c:pt idx="1331">
                  <c:v>863.9</c:v>
                </c:pt>
                <c:pt idx="1332">
                  <c:v>864.21</c:v>
                </c:pt>
                <c:pt idx="1333">
                  <c:v>864.53</c:v>
                </c:pt>
                <c:pt idx="1334">
                  <c:v>864.84</c:v>
                </c:pt>
                <c:pt idx="1335">
                  <c:v>865.15</c:v>
                </c:pt>
                <c:pt idx="1336">
                  <c:v>865.47</c:v>
                </c:pt>
                <c:pt idx="1337">
                  <c:v>865.78</c:v>
                </c:pt>
                <c:pt idx="1338">
                  <c:v>866.09</c:v>
                </c:pt>
                <c:pt idx="1339">
                  <c:v>866.41</c:v>
                </c:pt>
                <c:pt idx="1340">
                  <c:v>866.72</c:v>
                </c:pt>
                <c:pt idx="1341">
                  <c:v>867.03</c:v>
                </c:pt>
                <c:pt idx="1342">
                  <c:v>867.34</c:v>
                </c:pt>
                <c:pt idx="1343">
                  <c:v>867.66</c:v>
                </c:pt>
                <c:pt idx="1344">
                  <c:v>867.97</c:v>
                </c:pt>
                <c:pt idx="1345">
                  <c:v>868.28</c:v>
                </c:pt>
                <c:pt idx="1346">
                  <c:v>868.6</c:v>
                </c:pt>
                <c:pt idx="1347">
                  <c:v>868.91</c:v>
                </c:pt>
                <c:pt idx="1348">
                  <c:v>869.22</c:v>
                </c:pt>
                <c:pt idx="1349">
                  <c:v>869.53</c:v>
                </c:pt>
                <c:pt idx="1350">
                  <c:v>869.85</c:v>
                </c:pt>
                <c:pt idx="1351">
                  <c:v>870.16</c:v>
                </c:pt>
                <c:pt idx="1352">
                  <c:v>870.47</c:v>
                </c:pt>
                <c:pt idx="1353">
                  <c:v>870.78</c:v>
                </c:pt>
                <c:pt idx="1354">
                  <c:v>871.09</c:v>
                </c:pt>
                <c:pt idx="1355">
                  <c:v>871.41</c:v>
                </c:pt>
                <c:pt idx="1356">
                  <c:v>871.72</c:v>
                </c:pt>
                <c:pt idx="1357">
                  <c:v>872.03</c:v>
                </c:pt>
                <c:pt idx="1358">
                  <c:v>872.34</c:v>
                </c:pt>
                <c:pt idx="1359">
                  <c:v>872.65</c:v>
                </c:pt>
                <c:pt idx="1360">
                  <c:v>872.97</c:v>
                </c:pt>
                <c:pt idx="1361">
                  <c:v>873.28</c:v>
                </c:pt>
                <c:pt idx="1362">
                  <c:v>873.59</c:v>
                </c:pt>
                <c:pt idx="1363">
                  <c:v>873.9</c:v>
                </c:pt>
                <c:pt idx="1364">
                  <c:v>874.21</c:v>
                </c:pt>
                <c:pt idx="1365">
                  <c:v>874.52</c:v>
                </c:pt>
                <c:pt idx="1366">
                  <c:v>874.83</c:v>
                </c:pt>
                <c:pt idx="1367">
                  <c:v>875.15</c:v>
                </c:pt>
                <c:pt idx="1368">
                  <c:v>875.46</c:v>
                </c:pt>
                <c:pt idx="1369">
                  <c:v>875.77</c:v>
                </c:pt>
                <c:pt idx="1370">
                  <c:v>876.08</c:v>
                </c:pt>
                <c:pt idx="1371">
                  <c:v>876.39</c:v>
                </c:pt>
                <c:pt idx="1372">
                  <c:v>876.7</c:v>
                </c:pt>
                <c:pt idx="1373">
                  <c:v>877.01</c:v>
                </c:pt>
                <c:pt idx="1374">
                  <c:v>877.32</c:v>
                </c:pt>
                <c:pt idx="1375">
                  <c:v>877.63</c:v>
                </c:pt>
                <c:pt idx="1376">
                  <c:v>877.95</c:v>
                </c:pt>
                <c:pt idx="1377">
                  <c:v>878.26</c:v>
                </c:pt>
                <c:pt idx="1378">
                  <c:v>878.57</c:v>
                </c:pt>
                <c:pt idx="1379">
                  <c:v>878.88</c:v>
                </c:pt>
                <c:pt idx="1380">
                  <c:v>879.19</c:v>
                </c:pt>
                <c:pt idx="1381">
                  <c:v>879.5</c:v>
                </c:pt>
                <c:pt idx="1382">
                  <c:v>879.81</c:v>
                </c:pt>
                <c:pt idx="1383">
                  <c:v>880.12</c:v>
                </c:pt>
                <c:pt idx="1384">
                  <c:v>880.43</c:v>
                </c:pt>
                <c:pt idx="1385">
                  <c:v>880.74</c:v>
                </c:pt>
                <c:pt idx="1386">
                  <c:v>881.05</c:v>
                </c:pt>
                <c:pt idx="1387">
                  <c:v>881.36</c:v>
                </c:pt>
                <c:pt idx="1388">
                  <c:v>881.67</c:v>
                </c:pt>
                <c:pt idx="1389">
                  <c:v>881.98</c:v>
                </c:pt>
                <c:pt idx="1390">
                  <c:v>882.29</c:v>
                </c:pt>
                <c:pt idx="1391">
                  <c:v>882.6</c:v>
                </c:pt>
                <c:pt idx="1392">
                  <c:v>882.91</c:v>
                </c:pt>
                <c:pt idx="1393">
                  <c:v>883.22</c:v>
                </c:pt>
                <c:pt idx="1394">
                  <c:v>883.53</c:v>
                </c:pt>
                <c:pt idx="1395">
                  <c:v>883.84</c:v>
                </c:pt>
                <c:pt idx="1396">
                  <c:v>884.15</c:v>
                </c:pt>
                <c:pt idx="1397">
                  <c:v>884.46</c:v>
                </c:pt>
                <c:pt idx="1398">
                  <c:v>884.77</c:v>
                </c:pt>
                <c:pt idx="1399">
                  <c:v>885.08</c:v>
                </c:pt>
                <c:pt idx="1400">
                  <c:v>885.39</c:v>
                </c:pt>
                <c:pt idx="1401">
                  <c:v>885.7</c:v>
                </c:pt>
                <c:pt idx="1402">
                  <c:v>886.01</c:v>
                </c:pt>
                <c:pt idx="1403">
                  <c:v>886.32</c:v>
                </c:pt>
                <c:pt idx="1404">
                  <c:v>886.63</c:v>
                </c:pt>
                <c:pt idx="1405">
                  <c:v>886.93</c:v>
                </c:pt>
                <c:pt idx="1406">
                  <c:v>887.24</c:v>
                </c:pt>
                <c:pt idx="1407">
                  <c:v>887.55</c:v>
                </c:pt>
                <c:pt idx="1408">
                  <c:v>887.86</c:v>
                </c:pt>
                <c:pt idx="1409">
                  <c:v>888.17</c:v>
                </c:pt>
                <c:pt idx="1410">
                  <c:v>888.48</c:v>
                </c:pt>
                <c:pt idx="1411">
                  <c:v>888.79</c:v>
                </c:pt>
                <c:pt idx="1412">
                  <c:v>889.1</c:v>
                </c:pt>
                <c:pt idx="1413">
                  <c:v>889.41</c:v>
                </c:pt>
                <c:pt idx="1414">
                  <c:v>889.71</c:v>
                </c:pt>
                <c:pt idx="1415">
                  <c:v>890.02</c:v>
                </c:pt>
                <c:pt idx="1416">
                  <c:v>890.33</c:v>
                </c:pt>
                <c:pt idx="1417">
                  <c:v>890.64</c:v>
                </c:pt>
                <c:pt idx="1418">
                  <c:v>890.95</c:v>
                </c:pt>
                <c:pt idx="1419">
                  <c:v>891.26</c:v>
                </c:pt>
                <c:pt idx="1420">
                  <c:v>891.57</c:v>
                </c:pt>
                <c:pt idx="1421">
                  <c:v>891.87</c:v>
                </c:pt>
                <c:pt idx="1422">
                  <c:v>892.18</c:v>
                </c:pt>
                <c:pt idx="1423">
                  <c:v>892.49</c:v>
                </c:pt>
                <c:pt idx="1424">
                  <c:v>892.8</c:v>
                </c:pt>
                <c:pt idx="1425">
                  <c:v>893.11</c:v>
                </c:pt>
                <c:pt idx="1426">
                  <c:v>893.41</c:v>
                </c:pt>
                <c:pt idx="1427">
                  <c:v>893.72</c:v>
                </c:pt>
                <c:pt idx="1428">
                  <c:v>894.03</c:v>
                </c:pt>
                <c:pt idx="1429">
                  <c:v>894.34</c:v>
                </c:pt>
                <c:pt idx="1430">
                  <c:v>894.65</c:v>
                </c:pt>
                <c:pt idx="1431">
                  <c:v>894.95</c:v>
                </c:pt>
                <c:pt idx="1432">
                  <c:v>895.26</c:v>
                </c:pt>
                <c:pt idx="1433">
                  <c:v>895.57</c:v>
                </c:pt>
                <c:pt idx="1434">
                  <c:v>895.88</c:v>
                </c:pt>
                <c:pt idx="1435">
                  <c:v>896.18</c:v>
                </c:pt>
                <c:pt idx="1436">
                  <c:v>896.49</c:v>
                </c:pt>
                <c:pt idx="1437">
                  <c:v>896.8</c:v>
                </c:pt>
                <c:pt idx="1438">
                  <c:v>897.1</c:v>
                </c:pt>
                <c:pt idx="1439">
                  <c:v>897.41</c:v>
                </c:pt>
                <c:pt idx="1440">
                  <c:v>897.72</c:v>
                </c:pt>
                <c:pt idx="1441">
                  <c:v>898.03</c:v>
                </c:pt>
                <c:pt idx="1442">
                  <c:v>898.33</c:v>
                </c:pt>
                <c:pt idx="1443">
                  <c:v>898.64</c:v>
                </c:pt>
                <c:pt idx="1444">
                  <c:v>898.95</c:v>
                </c:pt>
                <c:pt idx="1445">
                  <c:v>899.25</c:v>
                </c:pt>
                <c:pt idx="1446">
                  <c:v>899.56</c:v>
                </c:pt>
                <c:pt idx="1447">
                  <c:v>899.87</c:v>
                </c:pt>
                <c:pt idx="1448">
                  <c:v>900.17</c:v>
                </c:pt>
                <c:pt idx="1449">
                  <c:v>900.48</c:v>
                </c:pt>
                <c:pt idx="1450">
                  <c:v>900.79</c:v>
                </c:pt>
                <c:pt idx="1451">
                  <c:v>901.09</c:v>
                </c:pt>
                <c:pt idx="1452">
                  <c:v>901.4</c:v>
                </c:pt>
                <c:pt idx="1453">
                  <c:v>901.71</c:v>
                </c:pt>
                <c:pt idx="1454">
                  <c:v>902.01</c:v>
                </c:pt>
                <c:pt idx="1455">
                  <c:v>902.32</c:v>
                </c:pt>
                <c:pt idx="1456">
                  <c:v>902.63</c:v>
                </c:pt>
                <c:pt idx="1457">
                  <c:v>902.93</c:v>
                </c:pt>
                <c:pt idx="1458">
                  <c:v>903.24</c:v>
                </c:pt>
                <c:pt idx="1459">
                  <c:v>903.54</c:v>
                </c:pt>
                <c:pt idx="1460">
                  <c:v>903.85</c:v>
                </c:pt>
                <c:pt idx="1461">
                  <c:v>904.16</c:v>
                </c:pt>
                <c:pt idx="1462">
                  <c:v>904.46</c:v>
                </c:pt>
                <c:pt idx="1463">
                  <c:v>904.77</c:v>
                </c:pt>
                <c:pt idx="1464">
                  <c:v>905.07</c:v>
                </c:pt>
                <c:pt idx="1465">
                  <c:v>905.38</c:v>
                </c:pt>
                <c:pt idx="1466">
                  <c:v>905.68</c:v>
                </c:pt>
                <c:pt idx="1467">
                  <c:v>905.99</c:v>
                </c:pt>
                <c:pt idx="1468">
                  <c:v>906.3</c:v>
                </c:pt>
                <c:pt idx="1469">
                  <c:v>906.6</c:v>
                </c:pt>
                <c:pt idx="1470">
                  <c:v>906.91</c:v>
                </c:pt>
                <c:pt idx="1471">
                  <c:v>907.21</c:v>
                </c:pt>
                <c:pt idx="1472">
                  <c:v>907.52</c:v>
                </c:pt>
                <c:pt idx="1473">
                  <c:v>907.82</c:v>
                </c:pt>
                <c:pt idx="1474">
                  <c:v>908.13</c:v>
                </c:pt>
                <c:pt idx="1475">
                  <c:v>908.43</c:v>
                </c:pt>
                <c:pt idx="1476">
                  <c:v>908.74</c:v>
                </c:pt>
                <c:pt idx="1477">
                  <c:v>909.04</c:v>
                </c:pt>
                <c:pt idx="1478">
                  <c:v>909.35</c:v>
                </c:pt>
                <c:pt idx="1479">
                  <c:v>909.65</c:v>
                </c:pt>
                <c:pt idx="1480">
                  <c:v>909.96</c:v>
                </c:pt>
                <c:pt idx="1481">
                  <c:v>910.26</c:v>
                </c:pt>
                <c:pt idx="1482">
                  <c:v>910.57</c:v>
                </c:pt>
                <c:pt idx="1483">
                  <c:v>910.87</c:v>
                </c:pt>
                <c:pt idx="1484">
                  <c:v>911.18</c:v>
                </c:pt>
                <c:pt idx="1485">
                  <c:v>911.48</c:v>
                </c:pt>
                <c:pt idx="1486">
                  <c:v>911.79</c:v>
                </c:pt>
                <c:pt idx="1487">
                  <c:v>912.09</c:v>
                </c:pt>
                <c:pt idx="1488">
                  <c:v>912.39</c:v>
                </c:pt>
                <c:pt idx="1489">
                  <c:v>912.7</c:v>
                </c:pt>
                <c:pt idx="1490">
                  <c:v>913</c:v>
                </c:pt>
                <c:pt idx="1491">
                  <c:v>913.31</c:v>
                </c:pt>
                <c:pt idx="1492">
                  <c:v>913.61</c:v>
                </c:pt>
                <c:pt idx="1493">
                  <c:v>913.92</c:v>
                </c:pt>
                <c:pt idx="1494">
                  <c:v>914.22</c:v>
                </c:pt>
                <c:pt idx="1495">
                  <c:v>914.52</c:v>
                </c:pt>
                <c:pt idx="1496">
                  <c:v>914.83</c:v>
                </c:pt>
                <c:pt idx="1497">
                  <c:v>915.13</c:v>
                </c:pt>
                <c:pt idx="1498">
                  <c:v>915.43</c:v>
                </c:pt>
                <c:pt idx="1499">
                  <c:v>915.74</c:v>
                </c:pt>
                <c:pt idx="1500">
                  <c:v>916.04</c:v>
                </c:pt>
                <c:pt idx="1501">
                  <c:v>916.35</c:v>
                </c:pt>
                <c:pt idx="1502">
                  <c:v>916.65</c:v>
                </c:pt>
                <c:pt idx="1503">
                  <c:v>916.95</c:v>
                </c:pt>
                <c:pt idx="1504">
                  <c:v>917.26</c:v>
                </c:pt>
                <c:pt idx="1505">
                  <c:v>917.56</c:v>
                </c:pt>
                <c:pt idx="1506">
                  <c:v>917.86</c:v>
                </c:pt>
                <c:pt idx="1507">
                  <c:v>918.17</c:v>
                </c:pt>
                <c:pt idx="1508">
                  <c:v>918.47</c:v>
                </c:pt>
                <c:pt idx="1509">
                  <c:v>918.77</c:v>
                </c:pt>
                <c:pt idx="1510">
                  <c:v>919.08</c:v>
                </c:pt>
                <c:pt idx="1511">
                  <c:v>919.38</c:v>
                </c:pt>
                <c:pt idx="1512">
                  <c:v>919.68</c:v>
                </c:pt>
                <c:pt idx="1513">
                  <c:v>919.98</c:v>
                </c:pt>
                <c:pt idx="1514">
                  <c:v>920.29</c:v>
                </c:pt>
                <c:pt idx="1515">
                  <c:v>920.59</c:v>
                </c:pt>
                <c:pt idx="1516">
                  <c:v>920.89</c:v>
                </c:pt>
                <c:pt idx="1517">
                  <c:v>921.2</c:v>
                </c:pt>
                <c:pt idx="1518">
                  <c:v>921.5</c:v>
                </c:pt>
                <c:pt idx="1519">
                  <c:v>921.8</c:v>
                </c:pt>
                <c:pt idx="1520">
                  <c:v>922.1</c:v>
                </c:pt>
                <c:pt idx="1521">
                  <c:v>922.41</c:v>
                </c:pt>
                <c:pt idx="1522">
                  <c:v>922.71</c:v>
                </c:pt>
                <c:pt idx="1523">
                  <c:v>923.01</c:v>
                </c:pt>
                <c:pt idx="1524">
                  <c:v>923.31</c:v>
                </c:pt>
                <c:pt idx="1525">
                  <c:v>923.61</c:v>
                </c:pt>
                <c:pt idx="1526">
                  <c:v>923.92</c:v>
                </c:pt>
                <c:pt idx="1527">
                  <c:v>924.22</c:v>
                </c:pt>
                <c:pt idx="1528">
                  <c:v>924.52</c:v>
                </c:pt>
                <c:pt idx="1529">
                  <c:v>924.82</c:v>
                </c:pt>
                <c:pt idx="1530">
                  <c:v>925.12</c:v>
                </c:pt>
                <c:pt idx="1531">
                  <c:v>925.43</c:v>
                </c:pt>
                <c:pt idx="1532">
                  <c:v>925.73</c:v>
                </c:pt>
                <c:pt idx="1533">
                  <c:v>926.03</c:v>
                </c:pt>
                <c:pt idx="1534">
                  <c:v>926.33</c:v>
                </c:pt>
                <c:pt idx="1535">
                  <c:v>926.63</c:v>
                </c:pt>
                <c:pt idx="1536">
                  <c:v>926.93</c:v>
                </c:pt>
                <c:pt idx="1537">
                  <c:v>927.24</c:v>
                </c:pt>
                <c:pt idx="1538">
                  <c:v>927.54</c:v>
                </c:pt>
                <c:pt idx="1539">
                  <c:v>927.84</c:v>
                </c:pt>
                <c:pt idx="1540">
                  <c:v>928.14</c:v>
                </c:pt>
                <c:pt idx="1541">
                  <c:v>928.44</c:v>
                </c:pt>
                <c:pt idx="1542">
                  <c:v>928.74</c:v>
                </c:pt>
                <c:pt idx="1543">
                  <c:v>929.04</c:v>
                </c:pt>
                <c:pt idx="1544">
                  <c:v>929.34</c:v>
                </c:pt>
                <c:pt idx="1545">
                  <c:v>929.65</c:v>
                </c:pt>
                <c:pt idx="1546">
                  <c:v>929.95</c:v>
                </c:pt>
                <c:pt idx="1547">
                  <c:v>930.25</c:v>
                </c:pt>
                <c:pt idx="1548">
                  <c:v>930.55</c:v>
                </c:pt>
                <c:pt idx="1549">
                  <c:v>930.85</c:v>
                </c:pt>
                <c:pt idx="1550">
                  <c:v>931.15</c:v>
                </c:pt>
                <c:pt idx="1551">
                  <c:v>931.45</c:v>
                </c:pt>
                <c:pt idx="1552">
                  <c:v>931.75</c:v>
                </c:pt>
                <c:pt idx="1553">
                  <c:v>932.05</c:v>
                </c:pt>
                <c:pt idx="1554">
                  <c:v>932.35</c:v>
                </c:pt>
                <c:pt idx="1555">
                  <c:v>932.65</c:v>
                </c:pt>
                <c:pt idx="1556">
                  <c:v>932.95</c:v>
                </c:pt>
                <c:pt idx="1557">
                  <c:v>933.25</c:v>
                </c:pt>
                <c:pt idx="1558">
                  <c:v>933.55</c:v>
                </c:pt>
                <c:pt idx="1559">
                  <c:v>933.85</c:v>
                </c:pt>
                <c:pt idx="1560">
                  <c:v>934.15</c:v>
                </c:pt>
                <c:pt idx="1561">
                  <c:v>934.45</c:v>
                </c:pt>
                <c:pt idx="1562">
                  <c:v>934.75</c:v>
                </c:pt>
                <c:pt idx="1563">
                  <c:v>935.05</c:v>
                </c:pt>
                <c:pt idx="1564">
                  <c:v>935.35</c:v>
                </c:pt>
                <c:pt idx="1565">
                  <c:v>935.65</c:v>
                </c:pt>
                <c:pt idx="1566">
                  <c:v>935.95</c:v>
                </c:pt>
                <c:pt idx="1567">
                  <c:v>936.25</c:v>
                </c:pt>
                <c:pt idx="1568">
                  <c:v>936.55</c:v>
                </c:pt>
                <c:pt idx="1569">
                  <c:v>936.85</c:v>
                </c:pt>
                <c:pt idx="1570">
                  <c:v>937.15</c:v>
                </c:pt>
                <c:pt idx="1571">
                  <c:v>937.45</c:v>
                </c:pt>
                <c:pt idx="1572">
                  <c:v>937.75</c:v>
                </c:pt>
                <c:pt idx="1573">
                  <c:v>938.05</c:v>
                </c:pt>
                <c:pt idx="1574">
                  <c:v>938.35</c:v>
                </c:pt>
                <c:pt idx="1575">
                  <c:v>938.65</c:v>
                </c:pt>
                <c:pt idx="1576">
                  <c:v>938.95</c:v>
                </c:pt>
                <c:pt idx="1577">
                  <c:v>939.25</c:v>
                </c:pt>
                <c:pt idx="1578">
                  <c:v>939.55</c:v>
                </c:pt>
                <c:pt idx="1579">
                  <c:v>939.85</c:v>
                </c:pt>
                <c:pt idx="1580">
                  <c:v>940.14</c:v>
                </c:pt>
                <c:pt idx="1581">
                  <c:v>940.44</c:v>
                </c:pt>
                <c:pt idx="1582">
                  <c:v>940.74</c:v>
                </c:pt>
                <c:pt idx="1583">
                  <c:v>941.04</c:v>
                </c:pt>
                <c:pt idx="1584">
                  <c:v>941.34</c:v>
                </c:pt>
                <c:pt idx="1585">
                  <c:v>941.64</c:v>
                </c:pt>
                <c:pt idx="1586">
                  <c:v>941.94</c:v>
                </c:pt>
                <c:pt idx="1587">
                  <c:v>942.24</c:v>
                </c:pt>
                <c:pt idx="1588">
                  <c:v>942.53</c:v>
                </c:pt>
                <c:pt idx="1589">
                  <c:v>942.83</c:v>
                </c:pt>
                <c:pt idx="1590">
                  <c:v>943.13</c:v>
                </c:pt>
                <c:pt idx="1591">
                  <c:v>943.43</c:v>
                </c:pt>
                <c:pt idx="1592">
                  <c:v>943.73</c:v>
                </c:pt>
                <c:pt idx="1593">
                  <c:v>944.03</c:v>
                </c:pt>
                <c:pt idx="1594">
                  <c:v>944.32</c:v>
                </c:pt>
                <c:pt idx="1595">
                  <c:v>944.62</c:v>
                </c:pt>
                <c:pt idx="1596">
                  <c:v>944.92</c:v>
                </c:pt>
                <c:pt idx="1597">
                  <c:v>945.22</c:v>
                </c:pt>
                <c:pt idx="1598">
                  <c:v>945.51</c:v>
                </c:pt>
                <c:pt idx="1599">
                  <c:v>945.81</c:v>
                </c:pt>
                <c:pt idx="1600">
                  <c:v>946.11</c:v>
                </c:pt>
                <c:pt idx="1601">
                  <c:v>946.41</c:v>
                </c:pt>
                <c:pt idx="1602">
                  <c:v>946.71</c:v>
                </c:pt>
                <c:pt idx="1603">
                  <c:v>947</c:v>
                </c:pt>
                <c:pt idx="1604">
                  <c:v>947.3</c:v>
                </c:pt>
                <c:pt idx="1605">
                  <c:v>947.6</c:v>
                </c:pt>
                <c:pt idx="1606">
                  <c:v>947.9</c:v>
                </c:pt>
                <c:pt idx="1607">
                  <c:v>948.19</c:v>
                </c:pt>
                <c:pt idx="1608">
                  <c:v>948.49</c:v>
                </c:pt>
                <c:pt idx="1609">
                  <c:v>948.79</c:v>
                </c:pt>
                <c:pt idx="1610">
                  <c:v>949.08</c:v>
                </c:pt>
                <c:pt idx="1611">
                  <c:v>949.38</c:v>
                </c:pt>
                <c:pt idx="1612">
                  <c:v>949.68</c:v>
                </c:pt>
                <c:pt idx="1613">
                  <c:v>949.98</c:v>
                </c:pt>
                <c:pt idx="1614">
                  <c:v>950.27</c:v>
                </c:pt>
                <c:pt idx="1615">
                  <c:v>950.57</c:v>
                </c:pt>
                <c:pt idx="1616">
                  <c:v>950.87</c:v>
                </c:pt>
                <c:pt idx="1617">
                  <c:v>951.16</c:v>
                </c:pt>
                <c:pt idx="1618">
                  <c:v>951.46</c:v>
                </c:pt>
                <c:pt idx="1619">
                  <c:v>951.76</c:v>
                </c:pt>
                <c:pt idx="1620">
                  <c:v>952.05</c:v>
                </c:pt>
                <c:pt idx="1621">
                  <c:v>952.35</c:v>
                </c:pt>
                <c:pt idx="1622">
                  <c:v>952.65</c:v>
                </c:pt>
                <c:pt idx="1623">
                  <c:v>952.94</c:v>
                </c:pt>
                <c:pt idx="1624">
                  <c:v>953.24</c:v>
                </c:pt>
                <c:pt idx="1625">
                  <c:v>953.54</c:v>
                </c:pt>
                <c:pt idx="1626">
                  <c:v>953.83</c:v>
                </c:pt>
                <c:pt idx="1627">
                  <c:v>954.13</c:v>
                </c:pt>
                <c:pt idx="1628">
                  <c:v>954.42</c:v>
                </c:pt>
                <c:pt idx="1629">
                  <c:v>954.72</c:v>
                </c:pt>
                <c:pt idx="1630">
                  <c:v>955.02</c:v>
                </c:pt>
                <c:pt idx="1631">
                  <c:v>955.31</c:v>
                </c:pt>
                <c:pt idx="1632">
                  <c:v>955.61</c:v>
                </c:pt>
                <c:pt idx="1633">
                  <c:v>955.9</c:v>
                </c:pt>
                <c:pt idx="1634">
                  <c:v>956.2</c:v>
                </c:pt>
                <c:pt idx="1635">
                  <c:v>956.49</c:v>
                </c:pt>
                <c:pt idx="1636">
                  <c:v>956.79</c:v>
                </c:pt>
                <c:pt idx="1637">
                  <c:v>957.09</c:v>
                </c:pt>
                <c:pt idx="1638">
                  <c:v>957.38</c:v>
                </c:pt>
                <c:pt idx="1639">
                  <c:v>957.68</c:v>
                </c:pt>
                <c:pt idx="1640">
                  <c:v>957.97</c:v>
                </c:pt>
                <c:pt idx="1641">
                  <c:v>958.27</c:v>
                </c:pt>
                <c:pt idx="1642">
                  <c:v>958.56</c:v>
                </c:pt>
                <c:pt idx="1643">
                  <c:v>958.86</c:v>
                </c:pt>
                <c:pt idx="1644">
                  <c:v>959.15</c:v>
                </c:pt>
                <c:pt idx="1645">
                  <c:v>959.45</c:v>
                </c:pt>
                <c:pt idx="1646">
                  <c:v>959.74</c:v>
                </c:pt>
                <c:pt idx="1647">
                  <c:v>960.04</c:v>
                </c:pt>
                <c:pt idx="1648">
                  <c:v>960.33</c:v>
                </c:pt>
                <c:pt idx="1649">
                  <c:v>960.63</c:v>
                </c:pt>
                <c:pt idx="1650">
                  <c:v>960.92</c:v>
                </c:pt>
                <c:pt idx="1651">
                  <c:v>961.22</c:v>
                </c:pt>
                <c:pt idx="1652">
                  <c:v>961.51</c:v>
                </c:pt>
                <c:pt idx="1653">
                  <c:v>961.81</c:v>
                </c:pt>
                <c:pt idx="1654">
                  <c:v>962.1</c:v>
                </c:pt>
                <c:pt idx="1655">
                  <c:v>962.4</c:v>
                </c:pt>
                <c:pt idx="1656">
                  <c:v>962.69</c:v>
                </c:pt>
                <c:pt idx="1657">
                  <c:v>962.98</c:v>
                </c:pt>
                <c:pt idx="1658">
                  <c:v>963.28</c:v>
                </c:pt>
                <c:pt idx="1659">
                  <c:v>963.57</c:v>
                </c:pt>
                <c:pt idx="1660">
                  <c:v>963.87</c:v>
                </c:pt>
                <c:pt idx="1661">
                  <c:v>964.16</c:v>
                </c:pt>
                <c:pt idx="1662">
                  <c:v>964.46</c:v>
                </c:pt>
                <c:pt idx="1663">
                  <c:v>964.75</c:v>
                </c:pt>
                <c:pt idx="1664">
                  <c:v>965.04</c:v>
                </c:pt>
                <c:pt idx="1665">
                  <c:v>965.34</c:v>
                </c:pt>
                <c:pt idx="1666">
                  <c:v>965.63</c:v>
                </c:pt>
                <c:pt idx="1667">
                  <c:v>965.92</c:v>
                </c:pt>
                <c:pt idx="1668">
                  <c:v>966.22</c:v>
                </c:pt>
                <c:pt idx="1669">
                  <c:v>966.51</c:v>
                </c:pt>
                <c:pt idx="1670">
                  <c:v>966.81</c:v>
                </c:pt>
                <c:pt idx="1671">
                  <c:v>967.1</c:v>
                </c:pt>
                <c:pt idx="1672">
                  <c:v>967.39</c:v>
                </c:pt>
                <c:pt idx="1673">
                  <c:v>967.69</c:v>
                </c:pt>
                <c:pt idx="1674">
                  <c:v>967.98</c:v>
                </c:pt>
                <c:pt idx="1675">
                  <c:v>968.27</c:v>
                </c:pt>
                <c:pt idx="1676">
                  <c:v>968.57</c:v>
                </c:pt>
                <c:pt idx="1677">
                  <c:v>968.86</c:v>
                </c:pt>
                <c:pt idx="1678">
                  <c:v>969.15</c:v>
                </c:pt>
                <c:pt idx="1679">
                  <c:v>969.44</c:v>
                </c:pt>
                <c:pt idx="1680">
                  <c:v>969.74</c:v>
                </c:pt>
                <c:pt idx="1681">
                  <c:v>970.03</c:v>
                </c:pt>
                <c:pt idx="1682">
                  <c:v>970.32</c:v>
                </c:pt>
                <c:pt idx="1683">
                  <c:v>970.62</c:v>
                </c:pt>
                <c:pt idx="1684">
                  <c:v>970.91</c:v>
                </c:pt>
                <c:pt idx="1685">
                  <c:v>971.2</c:v>
                </c:pt>
                <c:pt idx="1686">
                  <c:v>971.49</c:v>
                </c:pt>
                <c:pt idx="1687">
                  <c:v>971.79</c:v>
                </c:pt>
                <c:pt idx="1688">
                  <c:v>972.08</c:v>
                </c:pt>
                <c:pt idx="1689">
                  <c:v>972.37</c:v>
                </c:pt>
                <c:pt idx="1690">
                  <c:v>972.66</c:v>
                </c:pt>
                <c:pt idx="1691">
                  <c:v>972.96</c:v>
                </c:pt>
                <c:pt idx="1692">
                  <c:v>973.25</c:v>
                </c:pt>
                <c:pt idx="1693">
                  <c:v>973.54</c:v>
                </c:pt>
                <c:pt idx="1694">
                  <c:v>973.83</c:v>
                </c:pt>
                <c:pt idx="1695">
                  <c:v>974.13</c:v>
                </c:pt>
                <c:pt idx="1696">
                  <c:v>974.42</c:v>
                </c:pt>
                <c:pt idx="1697">
                  <c:v>974.71</c:v>
                </c:pt>
                <c:pt idx="1698">
                  <c:v>975</c:v>
                </c:pt>
                <c:pt idx="1699">
                  <c:v>975.29</c:v>
                </c:pt>
                <c:pt idx="1700">
                  <c:v>975.58</c:v>
                </c:pt>
                <c:pt idx="1701">
                  <c:v>975.88</c:v>
                </c:pt>
                <c:pt idx="1702">
                  <c:v>976.17</c:v>
                </c:pt>
                <c:pt idx="1703">
                  <c:v>976.46</c:v>
                </c:pt>
                <c:pt idx="1704">
                  <c:v>976.75</c:v>
                </c:pt>
                <c:pt idx="1705">
                  <c:v>977.04</c:v>
                </c:pt>
                <c:pt idx="1706">
                  <c:v>977.33</c:v>
                </c:pt>
                <c:pt idx="1707">
                  <c:v>977.63</c:v>
                </c:pt>
                <c:pt idx="1708">
                  <c:v>977.92</c:v>
                </c:pt>
                <c:pt idx="1709">
                  <c:v>978.21</c:v>
                </c:pt>
                <c:pt idx="1710">
                  <c:v>978.5</c:v>
                </c:pt>
                <c:pt idx="1711">
                  <c:v>978.79</c:v>
                </c:pt>
                <c:pt idx="1712">
                  <c:v>979.08</c:v>
                </c:pt>
                <c:pt idx="1713">
                  <c:v>979.37</c:v>
                </c:pt>
                <c:pt idx="1714">
                  <c:v>979.66</c:v>
                </c:pt>
                <c:pt idx="1715">
                  <c:v>979.95</c:v>
                </c:pt>
                <c:pt idx="1716">
                  <c:v>980.24</c:v>
                </c:pt>
                <c:pt idx="1717">
                  <c:v>980.54</c:v>
                </c:pt>
                <c:pt idx="1718">
                  <c:v>980.83</c:v>
                </c:pt>
                <c:pt idx="1719">
                  <c:v>981.12</c:v>
                </c:pt>
                <c:pt idx="1720">
                  <c:v>981.41</c:v>
                </c:pt>
                <c:pt idx="1721">
                  <c:v>981.7</c:v>
                </c:pt>
                <c:pt idx="1722">
                  <c:v>981.99</c:v>
                </c:pt>
                <c:pt idx="1723">
                  <c:v>982.28</c:v>
                </c:pt>
                <c:pt idx="1724">
                  <c:v>982.57</c:v>
                </c:pt>
                <c:pt idx="1725">
                  <c:v>982.86</c:v>
                </c:pt>
                <c:pt idx="1726">
                  <c:v>983.15</c:v>
                </c:pt>
                <c:pt idx="1727">
                  <c:v>983.44</c:v>
                </c:pt>
                <c:pt idx="1728">
                  <c:v>983.73</c:v>
                </c:pt>
                <c:pt idx="1729">
                  <c:v>984.02</c:v>
                </c:pt>
                <c:pt idx="1730">
                  <c:v>984.31</c:v>
                </c:pt>
                <c:pt idx="1731">
                  <c:v>984.6</c:v>
                </c:pt>
                <c:pt idx="1732">
                  <c:v>984.89</c:v>
                </c:pt>
                <c:pt idx="1733">
                  <c:v>985.18</c:v>
                </c:pt>
                <c:pt idx="1734">
                  <c:v>985.47</c:v>
                </c:pt>
                <c:pt idx="1735">
                  <c:v>985.76</c:v>
                </c:pt>
                <c:pt idx="1736">
                  <c:v>986.05</c:v>
                </c:pt>
                <c:pt idx="1737">
                  <c:v>986.34</c:v>
                </c:pt>
                <c:pt idx="1738">
                  <c:v>986.63</c:v>
                </c:pt>
                <c:pt idx="1739">
                  <c:v>986.92</c:v>
                </c:pt>
                <c:pt idx="1740">
                  <c:v>987.21</c:v>
                </c:pt>
                <c:pt idx="1741">
                  <c:v>987.49</c:v>
                </c:pt>
                <c:pt idx="1742">
                  <c:v>987.78</c:v>
                </c:pt>
                <c:pt idx="1743">
                  <c:v>988.07</c:v>
                </c:pt>
                <c:pt idx="1744">
                  <c:v>988.36</c:v>
                </c:pt>
                <c:pt idx="1745">
                  <c:v>988.65</c:v>
                </c:pt>
                <c:pt idx="1746">
                  <c:v>988.94</c:v>
                </c:pt>
                <c:pt idx="1747">
                  <c:v>989.23</c:v>
                </c:pt>
                <c:pt idx="1748">
                  <c:v>989.52</c:v>
                </c:pt>
                <c:pt idx="1749">
                  <c:v>989.81</c:v>
                </c:pt>
                <c:pt idx="1750">
                  <c:v>990.1</c:v>
                </c:pt>
                <c:pt idx="1751">
                  <c:v>990.38</c:v>
                </c:pt>
                <c:pt idx="1752">
                  <c:v>990.67</c:v>
                </c:pt>
                <c:pt idx="1753">
                  <c:v>990.96</c:v>
                </c:pt>
                <c:pt idx="1754">
                  <c:v>991.25</c:v>
                </c:pt>
                <c:pt idx="1755">
                  <c:v>991.54</c:v>
                </c:pt>
                <c:pt idx="1756">
                  <c:v>991.83</c:v>
                </c:pt>
                <c:pt idx="1757">
                  <c:v>992.11</c:v>
                </c:pt>
                <c:pt idx="1758">
                  <c:v>992.4</c:v>
                </c:pt>
                <c:pt idx="1759">
                  <c:v>992.69</c:v>
                </c:pt>
                <c:pt idx="1760">
                  <c:v>992.98</c:v>
                </c:pt>
                <c:pt idx="1761">
                  <c:v>993.27</c:v>
                </c:pt>
                <c:pt idx="1762">
                  <c:v>993.56</c:v>
                </c:pt>
                <c:pt idx="1763">
                  <c:v>993.84</c:v>
                </c:pt>
                <c:pt idx="1764">
                  <c:v>994.13</c:v>
                </c:pt>
                <c:pt idx="1765">
                  <c:v>994.42</c:v>
                </c:pt>
                <c:pt idx="1766">
                  <c:v>994.71</c:v>
                </c:pt>
                <c:pt idx="1767">
                  <c:v>994.99</c:v>
                </c:pt>
                <c:pt idx="1768">
                  <c:v>995.28</c:v>
                </c:pt>
                <c:pt idx="1769">
                  <c:v>995.57</c:v>
                </c:pt>
                <c:pt idx="1770">
                  <c:v>995.86</c:v>
                </c:pt>
                <c:pt idx="1771">
                  <c:v>996.14</c:v>
                </c:pt>
                <c:pt idx="1772">
                  <c:v>996.43</c:v>
                </c:pt>
                <c:pt idx="1773">
                  <c:v>996.72</c:v>
                </c:pt>
                <c:pt idx="1774">
                  <c:v>997.01</c:v>
                </c:pt>
                <c:pt idx="1775">
                  <c:v>997.29</c:v>
                </c:pt>
                <c:pt idx="1776">
                  <c:v>997.58</c:v>
                </c:pt>
                <c:pt idx="1777">
                  <c:v>997.87</c:v>
                </c:pt>
                <c:pt idx="1778">
                  <c:v>998.16</c:v>
                </c:pt>
                <c:pt idx="1779">
                  <c:v>998.44</c:v>
                </c:pt>
                <c:pt idx="1780">
                  <c:v>998.73</c:v>
                </c:pt>
                <c:pt idx="1781">
                  <c:v>999.02</c:v>
                </c:pt>
                <c:pt idx="1782">
                  <c:v>999.3</c:v>
                </c:pt>
                <c:pt idx="1783">
                  <c:v>999.59</c:v>
                </c:pt>
                <c:pt idx="1784">
                  <c:v>999.88</c:v>
                </c:pt>
                <c:pt idx="1785">
                  <c:v>1000.16</c:v>
                </c:pt>
                <c:pt idx="1786">
                  <c:v>1000.45</c:v>
                </c:pt>
                <c:pt idx="1787">
                  <c:v>1000.74</c:v>
                </c:pt>
                <c:pt idx="1788">
                  <c:v>1001.02</c:v>
                </c:pt>
                <c:pt idx="1789">
                  <c:v>1001.31</c:v>
                </c:pt>
                <c:pt idx="1790">
                  <c:v>1001.59</c:v>
                </c:pt>
                <c:pt idx="1791">
                  <c:v>1001.88</c:v>
                </c:pt>
                <c:pt idx="1792">
                  <c:v>1002.17</c:v>
                </c:pt>
                <c:pt idx="1793">
                  <c:v>1002.45</c:v>
                </c:pt>
                <c:pt idx="1794">
                  <c:v>1002.74</c:v>
                </c:pt>
                <c:pt idx="1795">
                  <c:v>1003.03</c:v>
                </c:pt>
                <c:pt idx="1796">
                  <c:v>1003.31</c:v>
                </c:pt>
                <c:pt idx="1797">
                  <c:v>1003.6</c:v>
                </c:pt>
                <c:pt idx="1798">
                  <c:v>1003.88</c:v>
                </c:pt>
                <c:pt idx="1799">
                  <c:v>1004.17</c:v>
                </c:pt>
                <c:pt idx="1800">
                  <c:v>1004.45</c:v>
                </c:pt>
                <c:pt idx="1801">
                  <c:v>1004.74</c:v>
                </c:pt>
                <c:pt idx="1802">
                  <c:v>1005.03</c:v>
                </c:pt>
                <c:pt idx="1803">
                  <c:v>1005.31</c:v>
                </c:pt>
                <c:pt idx="1804">
                  <c:v>1005.6</c:v>
                </c:pt>
                <c:pt idx="1805">
                  <c:v>1005.88</c:v>
                </c:pt>
                <c:pt idx="1806">
                  <c:v>1006.17</c:v>
                </c:pt>
                <c:pt idx="1807">
                  <c:v>1006.45</c:v>
                </c:pt>
                <c:pt idx="1808">
                  <c:v>1006.74</c:v>
                </c:pt>
                <c:pt idx="1809">
                  <c:v>1007.02</c:v>
                </c:pt>
                <c:pt idx="1810">
                  <c:v>1007.31</c:v>
                </c:pt>
                <c:pt idx="1811">
                  <c:v>1007.59</c:v>
                </c:pt>
                <c:pt idx="1812">
                  <c:v>1007.88</c:v>
                </c:pt>
                <c:pt idx="1813">
                  <c:v>1008.16</c:v>
                </c:pt>
                <c:pt idx="1814">
                  <c:v>1008.45</c:v>
                </c:pt>
                <c:pt idx="1815">
                  <c:v>1008.73</c:v>
                </c:pt>
                <c:pt idx="1816">
                  <c:v>1009.02</c:v>
                </c:pt>
                <c:pt idx="1817">
                  <c:v>1009.3</c:v>
                </c:pt>
                <c:pt idx="1818">
                  <c:v>1009.59</c:v>
                </c:pt>
                <c:pt idx="1819">
                  <c:v>1009.87</c:v>
                </c:pt>
                <c:pt idx="1820">
                  <c:v>1010.15</c:v>
                </c:pt>
                <c:pt idx="1821">
                  <c:v>1010.44</c:v>
                </c:pt>
                <c:pt idx="1822">
                  <c:v>1010.72</c:v>
                </c:pt>
                <c:pt idx="1823">
                  <c:v>1011.01</c:v>
                </c:pt>
                <c:pt idx="1824">
                  <c:v>1011.29</c:v>
                </c:pt>
                <c:pt idx="1825">
                  <c:v>1011.58</c:v>
                </c:pt>
                <c:pt idx="1826">
                  <c:v>1011.86</c:v>
                </c:pt>
                <c:pt idx="1827">
                  <c:v>1012.14</c:v>
                </c:pt>
                <c:pt idx="1828">
                  <c:v>1012.43</c:v>
                </c:pt>
                <c:pt idx="1829">
                  <c:v>1012.71</c:v>
                </c:pt>
                <c:pt idx="1830">
                  <c:v>1013</c:v>
                </c:pt>
                <c:pt idx="1831">
                  <c:v>1013.28</c:v>
                </c:pt>
                <c:pt idx="1832">
                  <c:v>1013.56</c:v>
                </c:pt>
                <c:pt idx="1833">
                  <c:v>1013.85</c:v>
                </c:pt>
                <c:pt idx="1834">
                  <c:v>1014.13</c:v>
                </c:pt>
                <c:pt idx="1835">
                  <c:v>1014.41</c:v>
                </c:pt>
                <c:pt idx="1836">
                  <c:v>1014.7</c:v>
                </c:pt>
                <c:pt idx="1837">
                  <c:v>1014.98</c:v>
                </c:pt>
                <c:pt idx="1838">
                  <c:v>1015.26</c:v>
                </c:pt>
                <c:pt idx="1839">
                  <c:v>1015.55</c:v>
                </c:pt>
                <c:pt idx="1840">
                  <c:v>1015.83</c:v>
                </c:pt>
                <c:pt idx="1841">
                  <c:v>1016.11</c:v>
                </c:pt>
                <c:pt idx="1842">
                  <c:v>1016.4</c:v>
                </c:pt>
                <c:pt idx="1843">
                  <c:v>1016.68</c:v>
                </c:pt>
                <c:pt idx="1844">
                  <c:v>1016.96</c:v>
                </c:pt>
                <c:pt idx="1845">
                  <c:v>1017.25</c:v>
                </c:pt>
                <c:pt idx="1846">
                  <c:v>1017.53</c:v>
                </c:pt>
                <c:pt idx="1847">
                  <c:v>1017.81</c:v>
                </c:pt>
                <c:pt idx="1848">
                  <c:v>1018.09</c:v>
                </c:pt>
                <c:pt idx="1849">
                  <c:v>1018.38</c:v>
                </c:pt>
                <c:pt idx="1850">
                  <c:v>1018.66</c:v>
                </c:pt>
                <c:pt idx="1851">
                  <c:v>1018.94</c:v>
                </c:pt>
                <c:pt idx="1852">
                  <c:v>1019.22</c:v>
                </c:pt>
                <c:pt idx="1853">
                  <c:v>1019.51</c:v>
                </c:pt>
                <c:pt idx="1854">
                  <c:v>1019.79</c:v>
                </c:pt>
                <c:pt idx="1855">
                  <c:v>1020.07</c:v>
                </c:pt>
                <c:pt idx="1856">
                  <c:v>1020.35</c:v>
                </c:pt>
                <c:pt idx="1857">
                  <c:v>1020.64</c:v>
                </c:pt>
                <c:pt idx="1858">
                  <c:v>1020.92</c:v>
                </c:pt>
                <c:pt idx="1859">
                  <c:v>1021.2</c:v>
                </c:pt>
                <c:pt idx="1860">
                  <c:v>1021.48</c:v>
                </c:pt>
                <c:pt idx="1861">
                  <c:v>1021.76</c:v>
                </c:pt>
                <c:pt idx="1862">
                  <c:v>1022.05</c:v>
                </c:pt>
                <c:pt idx="1863">
                  <c:v>1022.33</c:v>
                </c:pt>
                <c:pt idx="1864">
                  <c:v>1022.61</c:v>
                </c:pt>
                <c:pt idx="1865">
                  <c:v>1022.89</c:v>
                </c:pt>
                <c:pt idx="1866">
                  <c:v>1023.17</c:v>
                </c:pt>
                <c:pt idx="1867">
                  <c:v>1023.45</c:v>
                </c:pt>
                <c:pt idx="1868">
                  <c:v>1023.74</c:v>
                </c:pt>
                <c:pt idx="1869">
                  <c:v>1024.02</c:v>
                </c:pt>
                <c:pt idx="1870">
                  <c:v>1024.3</c:v>
                </c:pt>
                <c:pt idx="1871">
                  <c:v>1024.58</c:v>
                </c:pt>
                <c:pt idx="1872">
                  <c:v>1024.8599999999999</c:v>
                </c:pt>
                <c:pt idx="1873">
                  <c:v>1025.1400000000001</c:v>
                </c:pt>
                <c:pt idx="1874">
                  <c:v>1025.42</c:v>
                </c:pt>
                <c:pt idx="1875">
                  <c:v>1025.7</c:v>
                </c:pt>
                <c:pt idx="1876">
                  <c:v>1025.98</c:v>
                </c:pt>
                <c:pt idx="1877">
                  <c:v>1026.27</c:v>
                </c:pt>
                <c:pt idx="1878">
                  <c:v>1026.55</c:v>
                </c:pt>
                <c:pt idx="1879">
                  <c:v>1026.83</c:v>
                </c:pt>
                <c:pt idx="1880">
                  <c:v>1027.1099999999999</c:v>
                </c:pt>
                <c:pt idx="1881">
                  <c:v>1027.3900000000001</c:v>
                </c:pt>
                <c:pt idx="1882">
                  <c:v>1027.67</c:v>
                </c:pt>
                <c:pt idx="1883">
                  <c:v>1027.95</c:v>
                </c:pt>
                <c:pt idx="1884">
                  <c:v>1028.23</c:v>
                </c:pt>
                <c:pt idx="1885">
                  <c:v>1028.51</c:v>
                </c:pt>
                <c:pt idx="1886">
                  <c:v>1028.79</c:v>
                </c:pt>
                <c:pt idx="1887">
                  <c:v>1029.07</c:v>
                </c:pt>
                <c:pt idx="1888">
                  <c:v>1029.3499999999999</c:v>
                </c:pt>
                <c:pt idx="1889">
                  <c:v>1029.6300000000001</c:v>
                </c:pt>
              </c:numCache>
            </c:numRef>
          </c:xVal>
          <c:yVal>
            <c:numRef>
              <c:f>LBL!$H$159:$H$2048</c:f>
              <c:numCache>
                <c:formatCode>General</c:formatCode>
                <c:ptCount val="1890"/>
                <c:pt idx="0">
                  <c:v>5.8613090638504912E-3</c:v>
                </c:pt>
                <c:pt idx="1">
                  <c:v>5.5064251166251675E-3</c:v>
                </c:pt>
                <c:pt idx="2">
                  <c:v>6.2390887496064796E-3</c:v>
                </c:pt>
                <c:pt idx="3">
                  <c:v>6.5710769583011367E-3</c:v>
                </c:pt>
                <c:pt idx="4">
                  <c:v>6.1074382530551504E-3</c:v>
                </c:pt>
                <c:pt idx="5">
                  <c:v>6.4337025271171402E-3</c:v>
                </c:pt>
                <c:pt idx="6">
                  <c:v>6.8687215591997945E-3</c:v>
                </c:pt>
                <c:pt idx="7">
                  <c:v>6.5939726968318024E-3</c:v>
                </c:pt>
                <c:pt idx="8">
                  <c:v>7.0576114020777887E-3</c:v>
                </c:pt>
                <c:pt idx="9">
                  <c:v>7.0576114020777887E-3</c:v>
                </c:pt>
                <c:pt idx="10">
                  <c:v>7.9047537277124307E-3</c:v>
                </c:pt>
                <c:pt idx="11">
                  <c:v>7.9848888125697605E-3</c:v>
                </c:pt>
                <c:pt idx="12">
                  <c:v>8.150882916917089E-3</c:v>
                </c:pt>
                <c:pt idx="13">
                  <c:v>8.0135084857330934E-3</c:v>
                </c:pt>
                <c:pt idx="14">
                  <c:v>8.5286626026730775E-3</c:v>
                </c:pt>
                <c:pt idx="15">
                  <c:v>8.448527517815746E-3</c:v>
                </c:pt>
                <c:pt idx="16">
                  <c:v>8.5859019489997433E-3</c:v>
                </c:pt>
                <c:pt idx="17">
                  <c:v>8.3683924329584162E-3</c:v>
                </c:pt>
                <c:pt idx="18">
                  <c:v>8.9407858962250644E-3</c:v>
                </c:pt>
                <c:pt idx="19">
                  <c:v>9.513179359491716E-3</c:v>
                </c:pt>
                <c:pt idx="20">
                  <c:v>9.9768180647377015E-3</c:v>
                </c:pt>
                <c:pt idx="21">
                  <c:v>9.9768180647377015E-3</c:v>
                </c:pt>
                <c:pt idx="22">
                  <c:v>1.0005437737901034E-2</c:v>
                </c:pt>
                <c:pt idx="23">
                  <c:v>1.0303082338799691E-2</c:v>
                </c:pt>
                <c:pt idx="24">
                  <c:v>1.0360321685126357E-2</c:v>
                </c:pt>
                <c:pt idx="25">
                  <c:v>1.046907644314702E-2</c:v>
                </c:pt>
                <c:pt idx="26">
                  <c:v>1.0331702011963024E-2</c:v>
                </c:pt>
                <c:pt idx="27">
                  <c:v>1.0491972181677684E-2</c:v>
                </c:pt>
                <c:pt idx="28">
                  <c:v>1.1041469906413668E-2</c:v>
                </c:pt>
                <c:pt idx="29">
                  <c:v>1.1012850233250335E-2</c:v>
                </c:pt>
                <c:pt idx="30">
                  <c:v>1.1310494834148995E-2</c:v>
                </c:pt>
                <c:pt idx="31">
                  <c:v>1.1585243696516985E-2</c:v>
                </c:pt>
                <c:pt idx="32">
                  <c:v>1.2317907329498298E-2</c:v>
                </c:pt>
                <c:pt idx="33">
                  <c:v>1.2077502074926305E-2</c:v>
                </c:pt>
                <c:pt idx="34">
                  <c:v>1.1528004350190321E-2</c:v>
                </c:pt>
                <c:pt idx="35">
                  <c:v>1.1447869265332989E-2</c:v>
                </c:pt>
                <c:pt idx="36">
                  <c:v>1.1963023382272973E-2</c:v>
                </c:pt>
                <c:pt idx="37">
                  <c:v>1.2100397813456971E-2</c:v>
                </c:pt>
                <c:pt idx="38">
                  <c:v>1.2976159812254945E-2</c:v>
                </c:pt>
                <c:pt idx="39">
                  <c:v>1.2295011590967632E-2</c:v>
                </c:pt>
                <c:pt idx="40">
                  <c:v>1.2483901433845625E-2</c:v>
                </c:pt>
                <c:pt idx="41">
                  <c:v>1.3193669328296272E-2</c:v>
                </c:pt>
                <c:pt idx="42">
                  <c:v>1.3411178844337597E-2</c:v>
                </c:pt>
                <c:pt idx="43">
                  <c:v>1.3519933602358262E-2</c:v>
                </c:pt>
                <c:pt idx="44">
                  <c:v>1.3680203772072923E-2</c:v>
                </c:pt>
                <c:pt idx="45">
                  <c:v>1.3273804413153604E-2</c:v>
                </c:pt>
                <c:pt idx="46">
                  <c:v>1.3680203772072923E-2</c:v>
                </c:pt>
                <c:pt idx="47">
                  <c:v>1.343979851750093E-2</c:v>
                </c:pt>
                <c:pt idx="48">
                  <c:v>1.3519933602358262E-2</c:v>
                </c:pt>
                <c:pt idx="49">
                  <c:v>1.401219198076758E-2</c:v>
                </c:pt>
                <c:pt idx="50">
                  <c:v>1.3657308033542257E-2</c:v>
                </c:pt>
                <c:pt idx="51">
                  <c:v>1.3657308033542257E-2</c:v>
                </c:pt>
                <c:pt idx="52">
                  <c:v>1.4252597235339571E-2</c:v>
                </c:pt>
                <c:pt idx="53">
                  <c:v>1.5019604476116883E-2</c:v>
                </c:pt>
                <c:pt idx="54">
                  <c:v>1.5780887782261527E-2</c:v>
                </c:pt>
                <c:pt idx="55">
                  <c:v>1.6708165192753501E-2</c:v>
                </c:pt>
                <c:pt idx="56">
                  <c:v>1.6954294381958158E-2</c:v>
                </c:pt>
                <c:pt idx="57">
                  <c:v>1.8041841962164792E-2</c:v>
                </c:pt>
                <c:pt idx="58">
                  <c:v>1.9215248561861423E-2</c:v>
                </c:pt>
                <c:pt idx="59">
                  <c:v>1.8780229529778772E-2</c:v>
                </c:pt>
                <c:pt idx="60">
                  <c:v>1.8614235425431443E-2</c:v>
                </c:pt>
                <c:pt idx="61">
                  <c:v>1.935262299304542E-2</c:v>
                </c:pt>
                <c:pt idx="62">
                  <c:v>1.9215248561861423E-2</c:v>
                </c:pt>
                <c:pt idx="63">
                  <c:v>1.9295383646718754E-2</c:v>
                </c:pt>
                <c:pt idx="64">
                  <c:v>2.0005151541169403E-2</c:v>
                </c:pt>
                <c:pt idx="65">
                  <c:v>1.9816261698291406E-2</c:v>
                </c:pt>
                <c:pt idx="66">
                  <c:v>2.0686299762456714E-2</c:v>
                </c:pt>
                <c:pt idx="67">
                  <c:v>2.0823674193640711E-2</c:v>
                </c:pt>
                <c:pt idx="68">
                  <c:v>2.1121318794539365E-2</c:v>
                </c:pt>
                <c:pt idx="69">
                  <c:v>2.1098423056008699E-2</c:v>
                </c:pt>
                <c:pt idx="70">
                  <c:v>2.1424687330070691E-2</c:v>
                </c:pt>
                <c:pt idx="71">
                  <c:v>2.1584957499785354E-2</c:v>
                </c:pt>
                <c:pt idx="72">
                  <c:v>2.1367447983744025E-2</c:v>
                </c:pt>
                <c:pt idx="73">
                  <c:v>2.1258693225723362E-2</c:v>
                </c:pt>
                <c:pt idx="74">
                  <c:v>2.1315932572050028E-2</c:v>
                </c:pt>
                <c:pt idx="75">
                  <c:v>2.1939841447010673E-2</c:v>
                </c:pt>
                <c:pt idx="76">
                  <c:v>2.3330757562748633E-2</c:v>
                </c:pt>
                <c:pt idx="77">
                  <c:v>2.3525371340259296E-2</c:v>
                </c:pt>
                <c:pt idx="78">
                  <c:v>2.3033112961849976E-2</c:v>
                </c:pt>
                <c:pt idx="79">
                  <c:v>2.382301594115795E-2</c:v>
                </c:pt>
                <c:pt idx="80">
                  <c:v>2.3576886751953293E-2</c:v>
                </c:pt>
                <c:pt idx="81">
                  <c:v>2.3960390372341947E-2</c:v>
                </c:pt>
                <c:pt idx="82">
                  <c:v>2.3250622477891301E-2</c:v>
                </c:pt>
                <c:pt idx="83">
                  <c:v>2.2540854583440659E-2</c:v>
                </c:pt>
                <c:pt idx="84">
                  <c:v>2.2460719498583328E-2</c:v>
                </c:pt>
                <c:pt idx="85">
                  <c:v>2.3387996909075299E-2</c:v>
                </c:pt>
                <c:pt idx="86">
                  <c:v>2.346813199393263E-2</c:v>
                </c:pt>
                <c:pt idx="87">
                  <c:v>2.4206519561546607E-2</c:v>
                </c:pt>
                <c:pt idx="88">
                  <c:v>2.4967802867691249E-2</c:v>
                </c:pt>
                <c:pt idx="89">
                  <c:v>2.5105177298875247E-2</c:v>
                </c:pt>
                <c:pt idx="90">
                  <c:v>2.5540196330957901E-2</c:v>
                </c:pt>
                <c:pt idx="91">
                  <c:v>2.5294067141753241E-2</c:v>
                </c:pt>
                <c:pt idx="92">
                  <c:v>2.4641538593629261E-2</c:v>
                </c:pt>
                <c:pt idx="93">
                  <c:v>2.4859048109670587E-2</c:v>
                </c:pt>
                <c:pt idx="94">
                  <c:v>2.4887667782833918E-2</c:v>
                </c:pt>
                <c:pt idx="95">
                  <c:v>2.5047937952548581E-2</c:v>
                </c:pt>
                <c:pt idx="96">
                  <c:v>2.6221344552245215E-2</c:v>
                </c:pt>
                <c:pt idx="97">
                  <c:v>2.6141209467387884E-2</c:v>
                </c:pt>
                <c:pt idx="98">
                  <c:v>2.6627743911164539E-2</c:v>
                </c:pt>
                <c:pt idx="99">
                  <c:v>2.7257376720757849E-2</c:v>
                </c:pt>
                <c:pt idx="100">
                  <c:v>2.7858389857187832E-2</c:v>
                </c:pt>
                <c:pt idx="101">
                  <c:v>2.8648292836495805E-2</c:v>
                </c:pt>
                <c:pt idx="102">
                  <c:v>2.8430783320454484E-2</c:v>
                </c:pt>
                <c:pt idx="103">
                  <c:v>2.8430783320454484E-2</c:v>
                </c:pt>
                <c:pt idx="104">
                  <c:v>2.8974557110557797E-2</c:v>
                </c:pt>
                <c:pt idx="105">
                  <c:v>3.0147963710254432E-2</c:v>
                </c:pt>
                <c:pt idx="106">
                  <c:v>3.047422798431642E-2</c:v>
                </c:pt>
                <c:pt idx="107">
                  <c:v>3.1046621447583071E-2</c:v>
                </c:pt>
                <c:pt idx="108">
                  <c:v>3.0525743396010416E-2</c:v>
                </c:pt>
                <c:pt idx="109">
                  <c:v>3.096648636272574E-2</c:v>
                </c:pt>
                <c:pt idx="110">
                  <c:v>3.1699149995707054E-2</c:v>
                </c:pt>
                <c:pt idx="111">
                  <c:v>3.142440113333906E-2</c:v>
                </c:pt>
                <c:pt idx="112">
                  <c:v>3.1727769668870386E-2</c:v>
                </c:pt>
                <c:pt idx="113">
                  <c:v>3.2843936922240351E-2</c:v>
                </c:pt>
                <c:pt idx="114">
                  <c:v>3.2191408374116368E-2</c:v>
                </c:pt>
                <c:pt idx="115">
                  <c:v>3.3336195300649671E-2</c:v>
                </c:pt>
                <c:pt idx="116">
                  <c:v>3.3908588763916316E-2</c:v>
                </c:pt>
                <c:pt idx="117">
                  <c:v>3.3960104175610316E-2</c:v>
                </c:pt>
                <c:pt idx="118">
                  <c:v>3.5843278669757589E-2</c:v>
                </c:pt>
                <c:pt idx="119">
                  <c:v>3.5843278669757589E-2</c:v>
                </c:pt>
                <c:pt idx="120">
                  <c:v>3.6169542943819584E-2</c:v>
                </c:pt>
                <c:pt idx="121">
                  <c:v>3.6713316733922897E-2</c:v>
                </c:pt>
                <c:pt idx="122">
                  <c:v>3.7096820354311555E-2</c:v>
                </c:pt>
                <c:pt idx="123">
                  <c:v>3.737156921667955E-2</c:v>
                </c:pt>
                <c:pt idx="124">
                  <c:v>3.8951375175295497E-2</c:v>
                </c:pt>
                <c:pt idx="125">
                  <c:v>3.7669213817578207E-2</c:v>
                </c:pt>
                <c:pt idx="126">
                  <c:v>3.8516356143212846E-2</c:v>
                </c:pt>
                <c:pt idx="127">
                  <c:v>3.8430497123722845E-2</c:v>
                </c:pt>
                <c:pt idx="128">
                  <c:v>3.9060129933316159E-2</c:v>
                </c:pt>
                <c:pt idx="129">
                  <c:v>3.9329154861051485E-2</c:v>
                </c:pt>
                <c:pt idx="130">
                  <c:v>4.0697175238258776E-2</c:v>
                </c:pt>
                <c:pt idx="131">
                  <c:v>3.9437909619072155E-2</c:v>
                </c:pt>
                <c:pt idx="132">
                  <c:v>4.0559800807074782E-2</c:v>
                </c:pt>
                <c:pt idx="133">
                  <c:v>4.050256146074812E-2</c:v>
                </c:pt>
                <c:pt idx="134">
                  <c:v>4.1240949028362096E-2</c:v>
                </c:pt>
                <c:pt idx="135">
                  <c:v>4.1756103145302086E-2</c:v>
                </c:pt>
                <c:pt idx="136">
                  <c:v>4.282075498697805E-2</c:v>
                </c:pt>
                <c:pt idx="137">
                  <c:v>4.2385735954895393E-2</c:v>
                </c:pt>
                <c:pt idx="138">
                  <c:v>4.3009644829856045E-2</c:v>
                </c:pt>
                <c:pt idx="139">
                  <c:v>4.4074296671532009E-2</c:v>
                </c:pt>
                <c:pt idx="140">
                  <c:v>4.5001574082023987E-2</c:v>
                </c:pt>
                <c:pt idx="141">
                  <c:v>4.5871612146189289E-2</c:v>
                </c:pt>
                <c:pt idx="142">
                  <c:v>4.6444005609455941E-2</c:v>
                </c:pt>
                <c:pt idx="143">
                  <c:v>4.6226496093414615E-2</c:v>
                </c:pt>
                <c:pt idx="144">
                  <c:v>4.7102258092212593E-2</c:v>
                </c:pt>
                <c:pt idx="145">
                  <c:v>4.7646031882315899E-2</c:v>
                </c:pt>
                <c:pt idx="146">
                  <c:v>4.8052431241235226E-2</c:v>
                </c:pt>
                <c:pt idx="147">
                  <c:v>4.8247045018745889E-2</c:v>
                </c:pt>
                <c:pt idx="148">
                  <c:v>4.8710683723991871E-2</c:v>
                </c:pt>
                <c:pt idx="149">
                  <c:v>4.9036947998053866E-2</c:v>
                </c:pt>
                <c:pt idx="150">
                  <c:v>5.0862883145874477E-2</c:v>
                </c:pt>
                <c:pt idx="151">
                  <c:v>5.102315331558914E-2</c:v>
                </c:pt>
                <c:pt idx="152">
                  <c:v>5.1240662831630465E-2</c:v>
                </c:pt>
                <c:pt idx="153">
                  <c:v>5.1297902177957135E-2</c:v>
                </c:pt>
                <c:pt idx="154">
                  <c:v>5.1761540883203117E-2</c:v>
                </c:pt>
                <c:pt idx="155">
                  <c:v>5.1761540883203117E-2</c:v>
                </c:pt>
                <c:pt idx="156">
                  <c:v>5.2471308777653762E-2</c:v>
                </c:pt>
                <c:pt idx="157">
                  <c:v>5.1732921210039778E-2</c:v>
                </c:pt>
                <c:pt idx="158">
                  <c:v>5.1841675968060441E-2</c:v>
                </c:pt>
                <c:pt idx="159">
                  <c:v>5.2688818293695087E-2</c:v>
                </c:pt>
                <c:pt idx="160">
                  <c:v>5.2986462894593744E-2</c:v>
                </c:pt>
                <c:pt idx="161">
                  <c:v>5.3203972410635077E-2</c:v>
                </c:pt>
                <c:pt idx="162">
                  <c:v>5.3421481926676395E-2</c:v>
                </c:pt>
                <c:pt idx="163">
                  <c:v>5.3043702240920414E-2</c:v>
                </c:pt>
                <c:pt idx="164">
                  <c:v>5.3341346841819064E-2</c:v>
                </c:pt>
                <c:pt idx="165">
                  <c:v>5.4566268853209698E-2</c:v>
                </c:pt>
                <c:pt idx="166">
                  <c:v>5.4211384905984372E-2</c:v>
                </c:pt>
                <c:pt idx="167">
                  <c:v>5.4812398042414362E-2</c:v>
                </c:pt>
                <c:pt idx="168">
                  <c:v>5.6123179073294983E-2</c:v>
                </c:pt>
                <c:pt idx="169">
                  <c:v>5.6964597464296954E-2</c:v>
                </c:pt>
                <c:pt idx="170">
                  <c:v>5.8138004063993588E-2</c:v>
                </c:pt>
                <c:pt idx="171">
                  <c:v>5.9557539852894879E-2</c:v>
                </c:pt>
                <c:pt idx="172">
                  <c:v>6.0044074296671537E-2</c:v>
                </c:pt>
                <c:pt idx="173">
                  <c:v>6.1217480896368165E-2</c:v>
                </c:pt>
                <c:pt idx="174">
                  <c:v>6.2362267822901468E-2</c:v>
                </c:pt>
                <c:pt idx="175">
                  <c:v>6.2991900632494782E-2</c:v>
                </c:pt>
                <c:pt idx="176">
                  <c:v>6.3942073781517408E-2</c:v>
                </c:pt>
                <c:pt idx="177">
                  <c:v>6.416530723219141E-2</c:v>
                </c:pt>
                <c:pt idx="178">
                  <c:v>6.416530723219141E-2</c:v>
                </c:pt>
                <c:pt idx="179">
                  <c:v>6.3861938696660084E-2</c:v>
                </c:pt>
                <c:pt idx="180">
                  <c:v>6.4623222002804737E-2</c:v>
                </c:pt>
                <c:pt idx="181">
                  <c:v>6.5550499413296701E-2</c:v>
                </c:pt>
                <c:pt idx="182">
                  <c:v>6.5550499413296701E-2</c:v>
                </c:pt>
                <c:pt idx="183">
                  <c:v>6.6781145359320004E-2</c:v>
                </c:pt>
                <c:pt idx="184">
                  <c:v>6.8143441801894619E-2</c:v>
                </c:pt>
                <c:pt idx="185">
                  <c:v>6.8961964454365934E-2</c:v>
                </c:pt>
                <c:pt idx="186">
                  <c:v>7.1251538307432527E-2</c:v>
                </c:pt>
                <c:pt idx="187">
                  <c:v>7.3020234108926468E-2</c:v>
                </c:pt>
                <c:pt idx="188">
                  <c:v>7.2882859677742481E-2</c:v>
                </c:pt>
                <c:pt idx="189">
                  <c:v>7.3810137088234445E-2</c:v>
                </c:pt>
                <c:pt idx="190">
                  <c:v>7.3048853782089807E-2</c:v>
                </c:pt>
                <c:pt idx="191">
                  <c:v>7.3947511519418446E-2</c:v>
                </c:pt>
                <c:pt idx="192">
                  <c:v>7.5555937151197738E-2</c:v>
                </c:pt>
                <c:pt idx="193">
                  <c:v>7.6591969319710379E-2</c:v>
                </c:pt>
                <c:pt idx="194">
                  <c:v>7.6345840130505715E-2</c:v>
                </c:pt>
                <c:pt idx="195">
                  <c:v>7.7273117540997679E-2</c:v>
                </c:pt>
                <c:pt idx="196">
                  <c:v>7.9287942531696298E-2</c:v>
                </c:pt>
                <c:pt idx="197">
                  <c:v>8.1526000973068891E-2</c:v>
                </c:pt>
                <c:pt idx="198">
                  <c:v>8.3815574826135497E-2</c:v>
                </c:pt>
                <c:pt idx="199">
                  <c:v>8.4794367648321448E-2</c:v>
                </c:pt>
                <c:pt idx="200">
                  <c:v>8.6185283764059414E-2</c:v>
                </c:pt>
                <c:pt idx="201">
                  <c:v>8.858361237514667E-2</c:v>
                </c:pt>
                <c:pt idx="202">
                  <c:v>9.0930425574539953E-2</c:v>
                </c:pt>
                <c:pt idx="203">
                  <c:v>9.2212586932257229E-2</c:v>
                </c:pt>
                <c:pt idx="204">
                  <c:v>9.4147276838098509E-2</c:v>
                </c:pt>
                <c:pt idx="205">
                  <c:v>9.55324690192038E-2</c:v>
                </c:pt>
                <c:pt idx="206">
                  <c:v>9.7335508428493756E-2</c:v>
                </c:pt>
                <c:pt idx="207">
                  <c:v>9.899544947196702E-2</c:v>
                </c:pt>
                <c:pt idx="208">
                  <c:v>0.10090724363927764</c:v>
                </c:pt>
                <c:pt idx="209">
                  <c:v>0.10275607452562893</c:v>
                </c:pt>
                <c:pt idx="210">
                  <c:v>0.10376921095561088</c:v>
                </c:pt>
                <c:pt idx="211">
                  <c:v>0.10434160441887753</c:v>
                </c:pt>
                <c:pt idx="212">
                  <c:v>0.1046392490197762</c:v>
                </c:pt>
                <c:pt idx="213">
                  <c:v>0.10534901691422685</c:v>
                </c:pt>
                <c:pt idx="214">
                  <c:v>0.10671131335680147</c:v>
                </c:pt>
                <c:pt idx="215">
                  <c:v>0.10771872585215077</c:v>
                </c:pt>
                <c:pt idx="216">
                  <c:v>0.10867462293580608</c:v>
                </c:pt>
                <c:pt idx="217">
                  <c:v>0.11076958301136201</c:v>
                </c:pt>
                <c:pt idx="218">
                  <c:v>0.11284164734838728</c:v>
                </c:pt>
                <c:pt idx="219">
                  <c:v>0.1154861051486792</c:v>
                </c:pt>
                <c:pt idx="220">
                  <c:v>0.11769554391688848</c:v>
                </c:pt>
                <c:pt idx="221">
                  <c:v>0.11995649809679174</c:v>
                </c:pt>
                <c:pt idx="222">
                  <c:v>0.122217452276695</c:v>
                </c:pt>
                <c:pt idx="223">
                  <c:v>0.12388311725480096</c:v>
                </c:pt>
                <c:pt idx="224">
                  <c:v>0.12633296127758223</c:v>
                </c:pt>
                <c:pt idx="225">
                  <c:v>0.12878852923499615</c:v>
                </c:pt>
                <c:pt idx="226">
                  <c:v>0.13056294897112275</c:v>
                </c:pt>
                <c:pt idx="227">
                  <c:v>0.13244039953063735</c:v>
                </c:pt>
                <c:pt idx="228">
                  <c:v>0.13282390315102602</c:v>
                </c:pt>
                <c:pt idx="229">
                  <c:v>0.13402020548925331</c:v>
                </c:pt>
                <c:pt idx="230">
                  <c:v>0.13666466328954524</c:v>
                </c:pt>
                <c:pt idx="231">
                  <c:v>0.13835322400618186</c:v>
                </c:pt>
                <c:pt idx="232">
                  <c:v>0.13960676569073582</c:v>
                </c:pt>
                <c:pt idx="233">
                  <c:v>0.14080879196359578</c:v>
                </c:pt>
                <c:pt idx="234">
                  <c:v>0.14269196645774304</c:v>
                </c:pt>
                <c:pt idx="235">
                  <c:v>0.14438052717437969</c:v>
                </c:pt>
                <c:pt idx="236">
                  <c:v>0.14612632723734295</c:v>
                </c:pt>
                <c:pt idx="237">
                  <c:v>0.14685899087032425</c:v>
                </c:pt>
                <c:pt idx="238">
                  <c:v>0.14721387481754958</c:v>
                </c:pt>
                <c:pt idx="239">
                  <c:v>0.14887953979565555</c:v>
                </c:pt>
                <c:pt idx="240">
                  <c:v>0.15089436478635415</c:v>
                </c:pt>
                <c:pt idx="241">
                  <c:v>0.15323545405111472</c:v>
                </c:pt>
                <c:pt idx="242">
                  <c:v>0.15555364757734466</c:v>
                </c:pt>
                <c:pt idx="243">
                  <c:v>0.15669843450387796</c:v>
                </c:pt>
                <c:pt idx="244">
                  <c:v>0.15931427263100656</c:v>
                </c:pt>
                <c:pt idx="245">
                  <c:v>0.16127758221001115</c:v>
                </c:pt>
                <c:pt idx="246">
                  <c:v>0.16280587275693312</c:v>
                </c:pt>
                <c:pt idx="247">
                  <c:v>0.16424830428436507</c:v>
                </c:pt>
                <c:pt idx="248">
                  <c:v>0.16484931742079506</c:v>
                </c:pt>
                <c:pt idx="249">
                  <c:v>0.16645774305257435</c:v>
                </c:pt>
                <c:pt idx="250">
                  <c:v>0.16836381328525227</c:v>
                </c:pt>
                <c:pt idx="251">
                  <c:v>0.16959445923127558</c:v>
                </c:pt>
                <c:pt idx="252">
                  <c:v>0.17060187172662489</c:v>
                </c:pt>
                <c:pt idx="253">
                  <c:v>0.17231905211642484</c:v>
                </c:pt>
                <c:pt idx="254">
                  <c:v>0.17365272888583613</c:v>
                </c:pt>
                <c:pt idx="255">
                  <c:v>0.17575341289602475</c:v>
                </c:pt>
                <c:pt idx="256">
                  <c:v>0.17703557425374203</c:v>
                </c:pt>
                <c:pt idx="257">
                  <c:v>0.17880427005523597</c:v>
                </c:pt>
                <c:pt idx="258">
                  <c:v>0.18036118027532128</c:v>
                </c:pt>
                <c:pt idx="259">
                  <c:v>0.1825362754357345</c:v>
                </c:pt>
                <c:pt idx="260">
                  <c:v>0.18381843679345181</c:v>
                </c:pt>
                <c:pt idx="261">
                  <c:v>0.18597063621533441</c:v>
                </c:pt>
                <c:pt idx="262">
                  <c:v>0.18796256546750237</c:v>
                </c:pt>
                <c:pt idx="263">
                  <c:v>0.18962823044560834</c:v>
                </c:pt>
                <c:pt idx="264">
                  <c:v>0.19028075899373231</c:v>
                </c:pt>
                <c:pt idx="265">
                  <c:v>0.19101342262671359</c:v>
                </c:pt>
                <c:pt idx="266">
                  <c:v>0.19243295841561489</c:v>
                </c:pt>
                <c:pt idx="267">
                  <c:v>0.19475115194184484</c:v>
                </c:pt>
                <c:pt idx="268">
                  <c:v>0.19570132509086746</c:v>
                </c:pt>
                <c:pt idx="269">
                  <c:v>0.19709224120660543</c:v>
                </c:pt>
                <c:pt idx="270">
                  <c:v>0.19891817635442602</c:v>
                </c:pt>
                <c:pt idx="271">
                  <c:v>0.20118485446896198</c:v>
                </c:pt>
                <c:pt idx="272">
                  <c:v>0.20327981454451791</c:v>
                </c:pt>
                <c:pt idx="273">
                  <c:v>0.20674279499728113</c:v>
                </c:pt>
                <c:pt idx="274">
                  <c:v>0.20829398128273374</c:v>
                </c:pt>
                <c:pt idx="275">
                  <c:v>0.2102859105349017</c:v>
                </c:pt>
                <c:pt idx="276">
                  <c:v>0.21093843908302568</c:v>
                </c:pt>
                <c:pt idx="277">
                  <c:v>0.21268423914598897</c:v>
                </c:pt>
                <c:pt idx="278">
                  <c:v>0.21451017429380956</c:v>
                </c:pt>
                <c:pt idx="279">
                  <c:v>0.21666237371569216</c:v>
                </c:pt>
                <c:pt idx="280">
                  <c:v>0.21756675538765349</c:v>
                </c:pt>
                <c:pt idx="281">
                  <c:v>0.2194442059471681</c:v>
                </c:pt>
                <c:pt idx="282">
                  <c:v>0.22162502504221401</c:v>
                </c:pt>
                <c:pt idx="283">
                  <c:v>0.22465298646289461</c:v>
                </c:pt>
                <c:pt idx="284">
                  <c:v>0.22623279242151056</c:v>
                </c:pt>
                <c:pt idx="285">
                  <c:v>0.22906614006468046</c:v>
                </c:pt>
                <c:pt idx="286">
                  <c:v>0.2312469591597264</c:v>
                </c:pt>
                <c:pt idx="287">
                  <c:v>0.23274663003348503</c:v>
                </c:pt>
                <c:pt idx="288">
                  <c:v>0.23517357831773564</c:v>
                </c:pt>
                <c:pt idx="289">
                  <c:v>0.23768066168684354</c:v>
                </c:pt>
                <c:pt idx="290">
                  <c:v>0.23909447354111216</c:v>
                </c:pt>
                <c:pt idx="291">
                  <c:v>0.24176755101456743</c:v>
                </c:pt>
                <c:pt idx="292">
                  <c:v>0.24430325405683867</c:v>
                </c:pt>
                <c:pt idx="293">
                  <c:v>0.24612918920465929</c:v>
                </c:pt>
                <c:pt idx="294">
                  <c:v>0.24825276895337856</c:v>
                </c:pt>
                <c:pt idx="295">
                  <c:v>0.25027331787870982</c:v>
                </c:pt>
                <c:pt idx="296">
                  <c:v>0.25228814286940843</c:v>
                </c:pt>
                <c:pt idx="297">
                  <c:v>0.25488108525800635</c:v>
                </c:pt>
                <c:pt idx="298">
                  <c:v>0.2565982656478063</c:v>
                </c:pt>
                <c:pt idx="299">
                  <c:v>0.2577430525743396</c:v>
                </c:pt>
                <c:pt idx="300">
                  <c:v>0.25997538708107953</c:v>
                </c:pt>
                <c:pt idx="301">
                  <c:v>0.26269997996622879</c:v>
                </c:pt>
                <c:pt idx="302">
                  <c:v>0.26395352165078273</c:v>
                </c:pt>
                <c:pt idx="303">
                  <c:v>0.26577945679860338</c:v>
                </c:pt>
                <c:pt idx="304">
                  <c:v>0.26828654016771131</c:v>
                </c:pt>
                <c:pt idx="305">
                  <c:v>0.2696545605449186</c:v>
                </c:pt>
                <c:pt idx="306">
                  <c:v>0.27145187601957588</c:v>
                </c:pt>
                <c:pt idx="307">
                  <c:v>0.27393033971552044</c:v>
                </c:pt>
                <c:pt idx="308">
                  <c:v>0.27553876534729976</c:v>
                </c:pt>
                <c:pt idx="309">
                  <c:v>0.27824046249391832</c:v>
                </c:pt>
                <c:pt idx="310">
                  <c:v>0.28112532554878222</c:v>
                </c:pt>
                <c:pt idx="311">
                  <c:v>0.28450817091668812</c:v>
                </c:pt>
                <c:pt idx="312">
                  <c:v>0.28816004121232935</c:v>
                </c:pt>
                <c:pt idx="313">
                  <c:v>0.29110214361351994</c:v>
                </c:pt>
                <c:pt idx="314">
                  <c:v>0.29366646632895449</c:v>
                </c:pt>
                <c:pt idx="315">
                  <c:v>0.29592742050885779</c:v>
                </c:pt>
                <c:pt idx="316">
                  <c:v>0.29805100025757708</c:v>
                </c:pt>
                <c:pt idx="317">
                  <c:v>0.29996279442488766</c:v>
                </c:pt>
                <c:pt idx="318">
                  <c:v>0.29993417475172435</c:v>
                </c:pt>
                <c:pt idx="319">
                  <c:v>0.30148536103717699</c:v>
                </c:pt>
                <c:pt idx="320">
                  <c:v>0.30380355456340691</c:v>
                </c:pt>
                <c:pt idx="321">
                  <c:v>0.30552073495320686</c:v>
                </c:pt>
                <c:pt idx="322">
                  <c:v>0.30737528977419076</c:v>
                </c:pt>
                <c:pt idx="323">
                  <c:v>0.30955610886923668</c:v>
                </c:pt>
                <c:pt idx="324">
                  <c:v>0.31086688990011735</c:v>
                </c:pt>
                <c:pt idx="325">
                  <c:v>0.31323659883804128</c:v>
                </c:pt>
                <c:pt idx="326">
                  <c:v>0.31454165593428923</c:v>
                </c:pt>
                <c:pt idx="327">
                  <c:v>0.3164248304284365</c:v>
                </c:pt>
                <c:pt idx="328">
                  <c:v>0.31764975243982718</c:v>
                </c:pt>
                <c:pt idx="329">
                  <c:v>0.31803325606021582</c:v>
                </c:pt>
                <c:pt idx="330">
                  <c:v>0.32018545548209842</c:v>
                </c:pt>
                <c:pt idx="331">
                  <c:v>0.32190263587189832</c:v>
                </c:pt>
                <c:pt idx="332">
                  <c:v>0.32304742279843163</c:v>
                </c:pt>
                <c:pt idx="333">
                  <c:v>0.32590939011476489</c:v>
                </c:pt>
                <c:pt idx="334">
                  <c:v>0.32569188059872356</c:v>
                </c:pt>
                <c:pt idx="335">
                  <c:v>0.32748919607338084</c:v>
                </c:pt>
                <c:pt idx="336">
                  <c:v>0.33073466701010273</c:v>
                </c:pt>
                <c:pt idx="337">
                  <c:v>0.33056867290575542</c:v>
                </c:pt>
                <c:pt idx="338">
                  <c:v>0.33078618242179675</c:v>
                </c:pt>
                <c:pt idx="339">
                  <c:v>0.33248046707306605</c:v>
                </c:pt>
                <c:pt idx="340">
                  <c:v>0.33212558312584073</c:v>
                </c:pt>
                <c:pt idx="341">
                  <c:v>0.33482155633782668</c:v>
                </c:pt>
                <c:pt idx="342">
                  <c:v>0.3364586016427692</c:v>
                </c:pt>
                <c:pt idx="343">
                  <c:v>0.33763200824246586</c:v>
                </c:pt>
                <c:pt idx="344">
                  <c:v>0.33975558799118516</c:v>
                </c:pt>
                <c:pt idx="345">
                  <c:v>0.34161014281216906</c:v>
                </c:pt>
                <c:pt idx="346">
                  <c:v>0.34207378151741508</c:v>
                </c:pt>
                <c:pt idx="347">
                  <c:v>0.34397985175009305</c:v>
                </c:pt>
                <c:pt idx="348">
                  <c:v>0.3444148707821757</c:v>
                </c:pt>
                <c:pt idx="349">
                  <c:v>0.3446896196445437</c:v>
                </c:pt>
                <c:pt idx="350">
                  <c:v>0.34586302624424031</c:v>
                </c:pt>
                <c:pt idx="351">
                  <c:v>0.34616067084513896</c:v>
                </c:pt>
                <c:pt idx="352">
                  <c:v>0.34725394235997825</c:v>
                </c:pt>
                <c:pt idx="353">
                  <c:v>0.34940614178186086</c:v>
                </c:pt>
                <c:pt idx="354">
                  <c:v>0.34932600669700353</c:v>
                </c:pt>
                <c:pt idx="355">
                  <c:v>0.34986978048710687</c:v>
                </c:pt>
                <c:pt idx="356">
                  <c:v>0.35188460547780542</c:v>
                </c:pt>
                <c:pt idx="357">
                  <c:v>0.35245699894107207</c:v>
                </c:pt>
                <c:pt idx="358">
                  <c:v>0.3530866317506654</c:v>
                </c:pt>
                <c:pt idx="359">
                  <c:v>0.35450044360493405</c:v>
                </c:pt>
                <c:pt idx="360">
                  <c:v>0.3550728370682007</c:v>
                </c:pt>
                <c:pt idx="361">
                  <c:v>0.35660112761512264</c:v>
                </c:pt>
                <c:pt idx="362">
                  <c:v>0.35777453421481925</c:v>
                </c:pt>
                <c:pt idx="363">
                  <c:v>0.3582095532469019</c:v>
                </c:pt>
                <c:pt idx="364">
                  <c:v>0.35968060444749722</c:v>
                </c:pt>
                <c:pt idx="365">
                  <c:v>0.36167253369966518</c:v>
                </c:pt>
                <c:pt idx="366">
                  <c:v>0.36224492716293183</c:v>
                </c:pt>
                <c:pt idx="367">
                  <c:v>0.36267994619501448</c:v>
                </c:pt>
                <c:pt idx="368">
                  <c:v>0.36363584327866977</c:v>
                </c:pt>
                <c:pt idx="369">
                  <c:v>0.36532440399530641</c:v>
                </c:pt>
                <c:pt idx="370">
                  <c:v>0.36565066826936832</c:v>
                </c:pt>
                <c:pt idx="371">
                  <c:v>0.36687559028075906</c:v>
                </c:pt>
                <c:pt idx="372">
                  <c:v>0.36614292664777764</c:v>
                </c:pt>
                <c:pt idx="373">
                  <c:v>0.36687559028075906</c:v>
                </c:pt>
                <c:pt idx="374">
                  <c:v>0.36744798374402565</c:v>
                </c:pt>
                <c:pt idx="375">
                  <c:v>0.36946853266935692</c:v>
                </c:pt>
                <c:pt idx="376">
                  <c:v>0.36916516413382561</c:v>
                </c:pt>
                <c:pt idx="377">
                  <c:v>0.37096820354311555</c:v>
                </c:pt>
                <c:pt idx="378">
                  <c:v>0.37178100226095417</c:v>
                </c:pt>
                <c:pt idx="379">
                  <c:v>0.37456283449243011</c:v>
                </c:pt>
                <c:pt idx="380">
                  <c:v>0.37524398271371745</c:v>
                </c:pt>
                <c:pt idx="381">
                  <c:v>0.37649752439827139</c:v>
                </c:pt>
                <c:pt idx="382">
                  <c:v>0.37761369165164138</c:v>
                </c:pt>
                <c:pt idx="383">
                  <c:v>0.38039552388311731</c:v>
                </c:pt>
                <c:pt idx="384">
                  <c:v>0.38058441372599522</c:v>
                </c:pt>
                <c:pt idx="385">
                  <c:v>0.38031538879825988</c:v>
                </c:pt>
                <c:pt idx="386">
                  <c:v>0.38124266620875186</c:v>
                </c:pt>
                <c:pt idx="387">
                  <c:v>0.38249620789330585</c:v>
                </c:pt>
                <c:pt idx="388">
                  <c:v>0.3840760138519218</c:v>
                </c:pt>
                <c:pt idx="389">
                  <c:v>0.38543831029449643</c:v>
                </c:pt>
                <c:pt idx="390">
                  <c:v>0.38516356143212843</c:v>
                </c:pt>
                <c:pt idx="391">
                  <c:v>0.38628545262013109</c:v>
                </c:pt>
                <c:pt idx="392">
                  <c:v>0.38712687101113308</c:v>
                </c:pt>
                <c:pt idx="393">
                  <c:v>0.38729286511548039</c:v>
                </c:pt>
                <c:pt idx="394">
                  <c:v>0.38944506453736299</c:v>
                </c:pt>
                <c:pt idx="395">
                  <c:v>0.38928479436764835</c:v>
                </c:pt>
                <c:pt idx="396">
                  <c:v>0.39020634784350766</c:v>
                </c:pt>
                <c:pt idx="397">
                  <c:v>0.39320568959102492</c:v>
                </c:pt>
                <c:pt idx="398">
                  <c:v>0.39290804499012622</c:v>
                </c:pt>
                <c:pt idx="399">
                  <c:v>0.39448785094874222</c:v>
                </c:pt>
                <c:pt idx="400">
                  <c:v>0.39467674079162018</c:v>
                </c:pt>
                <c:pt idx="401">
                  <c:v>0.39563263787527553</c:v>
                </c:pt>
                <c:pt idx="402">
                  <c:v>0.39803096648636271</c:v>
                </c:pt>
                <c:pt idx="403">
                  <c:v>0.40045791477061332</c:v>
                </c:pt>
                <c:pt idx="404">
                  <c:v>0.40095017314902265</c:v>
                </c:pt>
                <c:pt idx="405">
                  <c:v>0.40321112732892589</c:v>
                </c:pt>
                <c:pt idx="406">
                  <c:v>0.40528319166595117</c:v>
                </c:pt>
                <c:pt idx="407">
                  <c:v>0.4079276494662431</c:v>
                </c:pt>
                <c:pt idx="408">
                  <c:v>0.4100512292149624</c:v>
                </c:pt>
                <c:pt idx="409">
                  <c:v>0.41125325548782238</c:v>
                </c:pt>
                <c:pt idx="410">
                  <c:v>0.41119601614149565</c:v>
                </c:pt>
                <c:pt idx="411">
                  <c:v>0.41122463581465896</c:v>
                </c:pt>
                <c:pt idx="412">
                  <c:v>0.4140579834578289</c:v>
                </c:pt>
                <c:pt idx="413">
                  <c:v>0.41656506682693684</c:v>
                </c:pt>
                <c:pt idx="414">
                  <c:v>0.41994791219484273</c:v>
                </c:pt>
                <c:pt idx="415">
                  <c:v>0.42122434961792737</c:v>
                </c:pt>
                <c:pt idx="416">
                  <c:v>0.42270112475315536</c:v>
                </c:pt>
                <c:pt idx="417">
                  <c:v>0.42517958844909987</c:v>
                </c:pt>
                <c:pt idx="418">
                  <c:v>0.42888869809106778</c:v>
                </c:pt>
                <c:pt idx="419">
                  <c:v>0.43019375518731579</c:v>
                </c:pt>
                <c:pt idx="420">
                  <c:v>0.43152743195672705</c:v>
                </c:pt>
                <c:pt idx="421">
                  <c:v>0.43172204573423772</c:v>
                </c:pt>
                <c:pt idx="422">
                  <c:v>0.43368535531324232</c:v>
                </c:pt>
                <c:pt idx="423">
                  <c:v>0.43738874102057756</c:v>
                </c:pt>
                <c:pt idx="424">
                  <c:v>0.4377722446409662</c:v>
                </c:pt>
                <c:pt idx="425">
                  <c:v>0.43877965713631556</c:v>
                </c:pt>
                <c:pt idx="426">
                  <c:v>0.44117798574740275</c:v>
                </c:pt>
                <c:pt idx="427">
                  <c:v>0.44262614120946736</c:v>
                </c:pt>
                <c:pt idx="428">
                  <c:v>0.44466958587332933</c:v>
                </c:pt>
                <c:pt idx="429">
                  <c:v>0.44682178529521194</c:v>
                </c:pt>
                <c:pt idx="430">
                  <c:v>0.4474456941701726</c:v>
                </c:pt>
                <c:pt idx="431">
                  <c:v>0.45001001688560721</c:v>
                </c:pt>
                <c:pt idx="432">
                  <c:v>0.45262585501273578</c:v>
                </c:pt>
                <c:pt idx="433">
                  <c:v>0.45548782232906898</c:v>
                </c:pt>
                <c:pt idx="434">
                  <c:v>0.45845854440342293</c:v>
                </c:pt>
                <c:pt idx="435">
                  <c:v>0.46099424744569417</c:v>
                </c:pt>
                <c:pt idx="436">
                  <c:v>0.46241378323459548</c:v>
                </c:pt>
                <c:pt idx="437">
                  <c:v>0.46529864628945938</c:v>
                </c:pt>
                <c:pt idx="438">
                  <c:v>0.46767407916201598</c:v>
                </c:pt>
                <c:pt idx="439">
                  <c:v>0.46919664577430531</c:v>
                </c:pt>
                <c:pt idx="440">
                  <c:v>0.46947139463667331</c:v>
                </c:pt>
                <c:pt idx="441">
                  <c:v>0.47102258092212584</c:v>
                </c:pt>
                <c:pt idx="442">
                  <c:v>0.47323201969033513</c:v>
                </c:pt>
                <c:pt idx="443">
                  <c:v>0.47636873586903639</c:v>
                </c:pt>
                <c:pt idx="444">
                  <c:v>0.4777024126384477</c:v>
                </c:pt>
                <c:pt idx="445">
                  <c:v>0.47925932285853295</c:v>
                </c:pt>
                <c:pt idx="446">
                  <c:v>0.48233879969090754</c:v>
                </c:pt>
                <c:pt idx="447">
                  <c:v>0.48571592112418083</c:v>
                </c:pt>
                <c:pt idx="448">
                  <c:v>0.48767923070318536</c:v>
                </c:pt>
                <c:pt idx="449">
                  <c:v>0.4892075212501073</c:v>
                </c:pt>
                <c:pt idx="450">
                  <c:v>0.48999742422941528</c:v>
                </c:pt>
                <c:pt idx="451">
                  <c:v>0.49301966171546324</c:v>
                </c:pt>
                <c:pt idx="452">
                  <c:v>0.49550384934604047</c:v>
                </c:pt>
                <c:pt idx="453">
                  <c:v>0.49768466844108644</c:v>
                </c:pt>
                <c:pt idx="454">
                  <c:v>0.49858332617841505</c:v>
                </c:pt>
                <c:pt idx="455">
                  <c:v>0.50215506138919896</c:v>
                </c:pt>
                <c:pt idx="456">
                  <c:v>0.50373486734781492</c:v>
                </c:pt>
                <c:pt idx="457">
                  <c:v>0.50561231790732952</c:v>
                </c:pt>
                <c:pt idx="458">
                  <c:v>0.50651097564465819</c:v>
                </c:pt>
                <c:pt idx="459">
                  <c:v>0.50795913110672275</c:v>
                </c:pt>
                <c:pt idx="460">
                  <c:v>0.50749549240147684</c:v>
                </c:pt>
                <c:pt idx="461">
                  <c:v>0.50899516327523542</c:v>
                </c:pt>
                <c:pt idx="462">
                  <c:v>0.5082052602959275</c:v>
                </c:pt>
                <c:pt idx="463">
                  <c:v>0.51131335680146528</c:v>
                </c:pt>
                <c:pt idx="464">
                  <c:v>0.51447296871869719</c:v>
                </c:pt>
                <c:pt idx="465">
                  <c:v>0.51600125926561924</c:v>
                </c:pt>
                <c:pt idx="466">
                  <c:v>0.51629890386651789</c:v>
                </c:pt>
                <c:pt idx="467">
                  <c:v>0.51916087118285115</c:v>
                </c:pt>
                <c:pt idx="468">
                  <c:v>0.52063192238344647</c:v>
                </c:pt>
                <c:pt idx="469">
                  <c:v>0.52240634211957293</c:v>
                </c:pt>
                <c:pt idx="470">
                  <c:v>0.52251509687759368</c:v>
                </c:pt>
                <c:pt idx="471">
                  <c:v>0.52240634211957293</c:v>
                </c:pt>
                <c:pt idx="472">
                  <c:v>0.52409490283620963</c:v>
                </c:pt>
                <c:pt idx="473">
                  <c:v>0.52663060587848087</c:v>
                </c:pt>
                <c:pt idx="474">
                  <c:v>0.52703700523740016</c:v>
                </c:pt>
                <c:pt idx="475">
                  <c:v>0.52957270827967151</c:v>
                </c:pt>
                <c:pt idx="476">
                  <c:v>0.53058012077502081</c:v>
                </c:pt>
                <c:pt idx="477">
                  <c:v>0.53262356543888267</c:v>
                </c:pt>
                <c:pt idx="478">
                  <c:v>0.53297844938610806</c:v>
                </c:pt>
                <c:pt idx="479">
                  <c:v>0.53426061074382536</c:v>
                </c:pt>
                <c:pt idx="480">
                  <c:v>0.53799261612432381</c:v>
                </c:pt>
                <c:pt idx="481">
                  <c:v>0.53954952634440911</c:v>
                </c:pt>
                <c:pt idx="482">
                  <c:v>0.54020205489253315</c:v>
                </c:pt>
                <c:pt idx="483">
                  <c:v>0.54265762284994701</c:v>
                </c:pt>
                <c:pt idx="484">
                  <c:v>0.54366503534529631</c:v>
                </c:pt>
                <c:pt idx="485">
                  <c:v>0.54448355799776771</c:v>
                </c:pt>
                <c:pt idx="486">
                  <c:v>0.54728828596777424</c:v>
                </c:pt>
                <c:pt idx="487">
                  <c:v>0.54592598952519966</c:v>
                </c:pt>
                <c:pt idx="488">
                  <c:v>0.5458973698520363</c:v>
                </c:pt>
                <c:pt idx="489">
                  <c:v>0.54849031224063427</c:v>
                </c:pt>
                <c:pt idx="490">
                  <c:v>0.54841017715577689</c:v>
                </c:pt>
                <c:pt idx="491">
                  <c:v>0.54862768667181827</c:v>
                </c:pt>
                <c:pt idx="492">
                  <c:v>0.55086002117855815</c:v>
                </c:pt>
                <c:pt idx="493">
                  <c:v>0.54930883489310556</c:v>
                </c:pt>
                <c:pt idx="494">
                  <c:v>0.55086002117855815</c:v>
                </c:pt>
                <c:pt idx="495">
                  <c:v>0.55304084027360412</c:v>
                </c:pt>
                <c:pt idx="496">
                  <c:v>0.55350447897885002</c:v>
                </c:pt>
                <c:pt idx="497">
                  <c:v>0.5534472396325234</c:v>
                </c:pt>
                <c:pt idx="498">
                  <c:v>0.55489539509458796</c:v>
                </c:pt>
                <c:pt idx="499">
                  <c:v>0.55551930396954863</c:v>
                </c:pt>
                <c:pt idx="500">
                  <c:v>0.55612031710597865</c:v>
                </c:pt>
                <c:pt idx="501">
                  <c:v>0.55582267250508</c:v>
                </c:pt>
                <c:pt idx="502">
                  <c:v>0.55628631121032601</c:v>
                </c:pt>
                <c:pt idx="503">
                  <c:v>0.55576543315875337</c:v>
                </c:pt>
                <c:pt idx="504">
                  <c:v>0.55830113620102462</c:v>
                </c:pt>
                <c:pt idx="505">
                  <c:v>0.55922841361151654</c:v>
                </c:pt>
                <c:pt idx="506">
                  <c:v>0.55974356772845657</c:v>
                </c:pt>
                <c:pt idx="507">
                  <c:v>0.56130047794854188</c:v>
                </c:pt>
                <c:pt idx="508">
                  <c:v>0.56359005180160848</c:v>
                </c:pt>
                <c:pt idx="509">
                  <c:v>0.56446008986577378</c:v>
                </c:pt>
                <c:pt idx="510">
                  <c:v>0.56495234824418306</c:v>
                </c:pt>
                <c:pt idx="511">
                  <c:v>0.56751667095961766</c:v>
                </c:pt>
                <c:pt idx="512">
                  <c:v>0.56914799232992763</c:v>
                </c:pt>
                <c:pt idx="513">
                  <c:v>0.57067628287684957</c:v>
                </c:pt>
                <c:pt idx="514">
                  <c:v>0.57198706390773013</c:v>
                </c:pt>
                <c:pt idx="515">
                  <c:v>0.57182106980338288</c:v>
                </c:pt>
                <c:pt idx="516">
                  <c:v>0.57127729601327948</c:v>
                </c:pt>
                <c:pt idx="517">
                  <c:v>0.57337225608883546</c:v>
                </c:pt>
                <c:pt idx="518">
                  <c:v>0.5738931341404081</c:v>
                </c:pt>
                <c:pt idx="519">
                  <c:v>0.57547294009902406</c:v>
                </c:pt>
                <c:pt idx="520">
                  <c:v>0.57808877822615268</c:v>
                </c:pt>
                <c:pt idx="521">
                  <c:v>0.57950831401505398</c:v>
                </c:pt>
                <c:pt idx="522">
                  <c:v>0.58105950030050657</c:v>
                </c:pt>
                <c:pt idx="523">
                  <c:v>0.58479722961563774</c:v>
                </c:pt>
                <c:pt idx="524">
                  <c:v>0.58621104146990644</c:v>
                </c:pt>
                <c:pt idx="525">
                  <c:v>0.58615952605821242</c:v>
                </c:pt>
                <c:pt idx="526">
                  <c:v>0.58577602243782378</c:v>
                </c:pt>
                <c:pt idx="527">
                  <c:v>0.5863770355742538</c:v>
                </c:pt>
                <c:pt idx="528">
                  <c:v>0.58702956412237772</c:v>
                </c:pt>
                <c:pt idx="529">
                  <c:v>0.58970264159583297</c:v>
                </c:pt>
                <c:pt idx="530">
                  <c:v>0.59168884691336832</c:v>
                </c:pt>
                <c:pt idx="531">
                  <c:v>0.59245585415414559</c:v>
                </c:pt>
                <c:pt idx="532">
                  <c:v>0.59499155719641683</c:v>
                </c:pt>
                <c:pt idx="533">
                  <c:v>0.59847743338771064</c:v>
                </c:pt>
                <c:pt idx="534">
                  <c:v>0.600875761998798</c:v>
                </c:pt>
                <c:pt idx="535">
                  <c:v>0.60354883947225324</c:v>
                </c:pt>
                <c:pt idx="536">
                  <c:v>0.60564952348244183</c:v>
                </c:pt>
                <c:pt idx="537">
                  <c:v>0.60752697404195655</c:v>
                </c:pt>
                <c:pt idx="538">
                  <c:v>0.61101857416788308</c:v>
                </c:pt>
                <c:pt idx="539">
                  <c:v>0.61414956641195162</c:v>
                </c:pt>
                <c:pt idx="540">
                  <c:v>0.61583812712858821</c:v>
                </c:pt>
                <c:pt idx="541">
                  <c:v>0.61733779800234678</c:v>
                </c:pt>
                <c:pt idx="542">
                  <c:v>0.61875733379124809</c:v>
                </c:pt>
                <c:pt idx="543">
                  <c:v>0.62191694570848</c:v>
                </c:pt>
                <c:pt idx="544">
                  <c:v>0.6233364814973813</c:v>
                </c:pt>
                <c:pt idx="545">
                  <c:v>0.62494490712916062</c:v>
                </c:pt>
                <c:pt idx="546">
                  <c:v>0.62396611430697457</c:v>
                </c:pt>
                <c:pt idx="547">
                  <c:v>0.62595231962450992</c:v>
                </c:pt>
                <c:pt idx="548">
                  <c:v>0.62810451904639242</c:v>
                </c:pt>
                <c:pt idx="549">
                  <c:v>0.6318422483615237</c:v>
                </c:pt>
                <c:pt idx="550">
                  <c:v>0.63249477690964773</c:v>
                </c:pt>
                <c:pt idx="551">
                  <c:v>0.63500186027875571</c:v>
                </c:pt>
                <c:pt idx="552">
                  <c:v>0.6381099567842935</c:v>
                </c:pt>
                <c:pt idx="553">
                  <c:v>0.64236284021636481</c:v>
                </c:pt>
                <c:pt idx="554">
                  <c:v>0.64413153601785866</c:v>
                </c:pt>
                <c:pt idx="555">
                  <c:v>0.64710225809221256</c:v>
                </c:pt>
                <c:pt idx="556">
                  <c:v>0.64906556767121726</c:v>
                </c:pt>
                <c:pt idx="557">
                  <c:v>0.65280329698634842</c:v>
                </c:pt>
                <c:pt idx="558">
                  <c:v>0.6548467416502104</c:v>
                </c:pt>
                <c:pt idx="559">
                  <c:v>0.6564551672819896</c:v>
                </c:pt>
                <c:pt idx="560">
                  <c:v>0.65844137259952484</c:v>
                </c:pt>
                <c:pt idx="561">
                  <c:v>0.66154946910506285</c:v>
                </c:pt>
                <c:pt idx="562">
                  <c:v>0.66403365673564008</c:v>
                </c:pt>
                <c:pt idx="563">
                  <c:v>0.66773704244297527</c:v>
                </c:pt>
                <c:pt idx="564">
                  <c:v>0.66926533298989732</c:v>
                </c:pt>
                <c:pt idx="565">
                  <c:v>0.67324346755960052</c:v>
                </c:pt>
                <c:pt idx="566">
                  <c:v>0.67681520277038443</c:v>
                </c:pt>
                <c:pt idx="567">
                  <c:v>0.68117684096047626</c:v>
                </c:pt>
                <c:pt idx="568">
                  <c:v>0.68387281417246215</c:v>
                </c:pt>
                <c:pt idx="569">
                  <c:v>0.68602501359434476</c:v>
                </c:pt>
                <c:pt idx="570">
                  <c:v>0.68777081365730797</c:v>
                </c:pt>
                <c:pt idx="571">
                  <c:v>0.69066140064680459</c:v>
                </c:pt>
                <c:pt idx="572">
                  <c:v>0.6930883489310552</c:v>
                </c:pt>
                <c:pt idx="573">
                  <c:v>0.69526916802610117</c:v>
                </c:pt>
                <c:pt idx="574">
                  <c:v>0.69725537334363652</c:v>
                </c:pt>
                <c:pt idx="575">
                  <c:v>0.69943619243868238</c:v>
                </c:pt>
                <c:pt idx="576">
                  <c:v>0.70273317878709829</c:v>
                </c:pt>
                <c:pt idx="577">
                  <c:v>0.70559514610343155</c:v>
                </c:pt>
                <c:pt idx="578">
                  <c:v>0.70876048195529606</c:v>
                </c:pt>
                <c:pt idx="579">
                  <c:v>0.71085544203085205</c:v>
                </c:pt>
                <c:pt idx="580">
                  <c:v>0.71388340345153267</c:v>
                </c:pt>
                <c:pt idx="581">
                  <c:v>0.71592684811539453</c:v>
                </c:pt>
                <c:pt idx="582">
                  <c:v>0.7203457256518131</c:v>
                </c:pt>
                <c:pt idx="583">
                  <c:v>0.72233193096934833</c:v>
                </c:pt>
                <c:pt idx="584">
                  <c:v>0.72541140780172286</c:v>
                </c:pt>
                <c:pt idx="585">
                  <c:v>0.72833061446438285</c:v>
                </c:pt>
                <c:pt idx="586">
                  <c:v>0.73162760081279876</c:v>
                </c:pt>
                <c:pt idx="587">
                  <c:v>0.73454680747545864</c:v>
                </c:pt>
                <c:pt idx="588">
                  <c:v>0.7377350390658538</c:v>
                </c:pt>
                <c:pt idx="589">
                  <c:v>0.73966972897169514</c:v>
                </c:pt>
                <c:pt idx="590">
                  <c:v>0.7421195729944764</c:v>
                </c:pt>
                <c:pt idx="591">
                  <c:v>0.74419163733150173</c:v>
                </c:pt>
                <c:pt idx="592">
                  <c:v>0.74604619215248569</c:v>
                </c:pt>
                <c:pt idx="593">
                  <c:v>0.74874788929910419</c:v>
                </c:pt>
                <c:pt idx="594">
                  <c:v>0.7499441916373315</c:v>
                </c:pt>
                <c:pt idx="595">
                  <c:v>0.75321255831258416</c:v>
                </c:pt>
                <c:pt idx="596">
                  <c:v>0.75656678400732669</c:v>
                </c:pt>
                <c:pt idx="597">
                  <c:v>0.76030451332245785</c:v>
                </c:pt>
                <c:pt idx="598">
                  <c:v>0.7648550413554277</c:v>
                </c:pt>
                <c:pt idx="599">
                  <c:v>0.76801465327265961</c:v>
                </c:pt>
                <c:pt idx="600">
                  <c:v>0.77177527832632153</c:v>
                </c:pt>
                <c:pt idx="601">
                  <c:v>0.77491199450502279</c:v>
                </c:pt>
                <c:pt idx="602">
                  <c:v>0.77741907787413078</c:v>
                </c:pt>
                <c:pt idx="603">
                  <c:v>0.77897026415958337</c:v>
                </c:pt>
                <c:pt idx="604">
                  <c:v>0.78071606422254658</c:v>
                </c:pt>
                <c:pt idx="605">
                  <c:v>0.78199822558026388</c:v>
                </c:pt>
                <c:pt idx="606">
                  <c:v>0.78292550299075581</c:v>
                </c:pt>
                <c:pt idx="607">
                  <c:v>0.78513494175896514</c:v>
                </c:pt>
                <c:pt idx="608">
                  <c:v>0.78638848344351908</c:v>
                </c:pt>
                <c:pt idx="609">
                  <c:v>0.7887295727082797</c:v>
                </c:pt>
                <c:pt idx="610">
                  <c:v>0.79017772817034437</c:v>
                </c:pt>
                <c:pt idx="611">
                  <c:v>0.79170029478263371</c:v>
                </c:pt>
                <c:pt idx="612">
                  <c:v>0.79295383646718753</c:v>
                </c:pt>
                <c:pt idx="613">
                  <c:v>0.79347471451876017</c:v>
                </c:pt>
                <c:pt idx="614">
                  <c:v>0.79420737815174147</c:v>
                </c:pt>
                <c:pt idx="615">
                  <c:v>0.7981053776365874</c:v>
                </c:pt>
                <c:pt idx="616">
                  <c:v>0.79911851406656931</c:v>
                </c:pt>
                <c:pt idx="617">
                  <c:v>0.80500271886895058</c:v>
                </c:pt>
                <c:pt idx="618">
                  <c:v>0.80794482127014111</c:v>
                </c:pt>
                <c:pt idx="619">
                  <c:v>0.80996537019547232</c:v>
                </c:pt>
                <c:pt idx="620">
                  <c:v>0.81358862081795036</c:v>
                </c:pt>
                <c:pt idx="621">
                  <c:v>0.81595832975587423</c:v>
                </c:pt>
                <c:pt idx="622">
                  <c:v>0.81822500787041019</c:v>
                </c:pt>
                <c:pt idx="623">
                  <c:v>0.82171088406170401</c:v>
                </c:pt>
                <c:pt idx="624">
                  <c:v>0.8211098709252741</c:v>
                </c:pt>
                <c:pt idx="625">
                  <c:v>0.82299304541942131</c:v>
                </c:pt>
                <c:pt idx="626">
                  <c:v>0.82424658710397525</c:v>
                </c:pt>
                <c:pt idx="627">
                  <c:v>0.82686242523110387</c:v>
                </c:pt>
                <c:pt idx="628">
                  <c:v>0.82814458658882117</c:v>
                </c:pt>
                <c:pt idx="629">
                  <c:v>0.82629003176783722</c:v>
                </c:pt>
                <c:pt idx="630">
                  <c:v>0.82531123894565117</c:v>
                </c:pt>
                <c:pt idx="631">
                  <c:v>0.82544861337683517</c:v>
                </c:pt>
                <c:pt idx="632">
                  <c:v>0.82602100684010182</c:v>
                </c:pt>
                <c:pt idx="633">
                  <c:v>0.82762370853724854</c:v>
                </c:pt>
                <c:pt idx="634">
                  <c:v>0.82836209610486256</c:v>
                </c:pt>
                <c:pt idx="635">
                  <c:v>0.83125268309435907</c:v>
                </c:pt>
                <c:pt idx="636">
                  <c:v>0.83370252711714032</c:v>
                </c:pt>
                <c:pt idx="637">
                  <c:v>0.83683924329584158</c:v>
                </c:pt>
                <c:pt idx="638">
                  <c:v>0.83861366303196816</c:v>
                </c:pt>
                <c:pt idx="639">
                  <c:v>0.8405483529378095</c:v>
                </c:pt>
                <c:pt idx="640">
                  <c:v>0.8408746172118714</c:v>
                </c:pt>
                <c:pt idx="641">
                  <c:v>0.84138977132881143</c:v>
                </c:pt>
                <c:pt idx="642">
                  <c:v>0.8398672047165221</c:v>
                </c:pt>
                <c:pt idx="643">
                  <c:v>0.84019346899058411</c:v>
                </c:pt>
                <c:pt idx="644">
                  <c:v>0.8407372427806874</c:v>
                </c:pt>
                <c:pt idx="645">
                  <c:v>0.84138977132881143</c:v>
                </c:pt>
                <c:pt idx="646">
                  <c:v>0.8415557654331588</c:v>
                </c:pt>
                <c:pt idx="647">
                  <c:v>0.84239718382416073</c:v>
                </c:pt>
                <c:pt idx="648">
                  <c:v>0.84296957728742739</c:v>
                </c:pt>
                <c:pt idx="649">
                  <c:v>0.84550528032969874</c:v>
                </c:pt>
                <c:pt idx="650">
                  <c:v>0.84902550012878852</c:v>
                </c:pt>
                <c:pt idx="651">
                  <c:v>0.84877937093958389</c:v>
                </c:pt>
                <c:pt idx="652">
                  <c:v>0.84959789359205518</c:v>
                </c:pt>
                <c:pt idx="653">
                  <c:v>0.84956927391889192</c:v>
                </c:pt>
                <c:pt idx="654">
                  <c:v>0.85049655132938373</c:v>
                </c:pt>
                <c:pt idx="655">
                  <c:v>0.85199622220314253</c:v>
                </c:pt>
                <c:pt idx="656">
                  <c:v>0.85131507398185513</c:v>
                </c:pt>
                <c:pt idx="657">
                  <c:v>0.85229386680404107</c:v>
                </c:pt>
                <c:pt idx="658">
                  <c:v>0.85221373171918369</c:v>
                </c:pt>
                <c:pt idx="659">
                  <c:v>0.85215649237285707</c:v>
                </c:pt>
                <c:pt idx="660">
                  <c:v>0.85469219541512842</c:v>
                </c:pt>
                <c:pt idx="661">
                  <c:v>0.85485818951947568</c:v>
                </c:pt>
                <c:pt idx="662">
                  <c:v>0.85464068000343429</c:v>
                </c:pt>
                <c:pt idx="663">
                  <c:v>0.85498984001602707</c:v>
                </c:pt>
                <c:pt idx="664">
                  <c:v>0.85493832460433294</c:v>
                </c:pt>
                <c:pt idx="665">
                  <c:v>0.85714776337254228</c:v>
                </c:pt>
                <c:pt idx="666">
                  <c:v>0.85940871755244563</c:v>
                </c:pt>
                <c:pt idx="667">
                  <c:v>0.85908245327838351</c:v>
                </c:pt>
                <c:pt idx="668">
                  <c:v>0.86066225923699946</c:v>
                </c:pt>
                <c:pt idx="669">
                  <c:v>0.86150940156263411</c:v>
                </c:pt>
                <c:pt idx="670">
                  <c:v>0.86341547179531219</c:v>
                </c:pt>
                <c:pt idx="671">
                  <c:v>0.86352422655333272</c:v>
                </c:pt>
                <c:pt idx="672">
                  <c:v>0.86327809736412819</c:v>
                </c:pt>
                <c:pt idx="673">
                  <c:v>0.86382187115423148</c:v>
                </c:pt>
                <c:pt idx="674">
                  <c:v>0.8640164849317421</c:v>
                </c:pt>
                <c:pt idx="675">
                  <c:v>0.86646632895452336</c:v>
                </c:pt>
                <c:pt idx="676">
                  <c:v>0.86818350934432331</c:v>
                </c:pt>
                <c:pt idx="677">
                  <c:v>0.87006668383847052</c:v>
                </c:pt>
                <c:pt idx="678">
                  <c:v>0.87053032254371654</c:v>
                </c:pt>
                <c:pt idx="679">
                  <c:v>0.8732549154288658</c:v>
                </c:pt>
                <c:pt idx="680">
                  <c:v>0.87319767608253918</c:v>
                </c:pt>
                <c:pt idx="681">
                  <c:v>0.87597950831401517</c:v>
                </c:pt>
                <c:pt idx="682">
                  <c:v>0.87674079162015972</c:v>
                </c:pt>
                <c:pt idx="683">
                  <c:v>0.87745055951461037</c:v>
                </c:pt>
                <c:pt idx="684">
                  <c:v>0.87911622449271631</c:v>
                </c:pt>
                <c:pt idx="685">
                  <c:v>0.88154317277696681</c:v>
                </c:pt>
                <c:pt idx="686">
                  <c:v>0.88099367505223103</c:v>
                </c:pt>
                <c:pt idx="687">
                  <c:v>0.88339200366331816</c:v>
                </c:pt>
                <c:pt idx="688">
                  <c:v>0.88200108754758033</c:v>
                </c:pt>
                <c:pt idx="689">
                  <c:v>0.88213846197876433</c:v>
                </c:pt>
                <c:pt idx="690">
                  <c:v>0.88309435906241951</c:v>
                </c:pt>
                <c:pt idx="691">
                  <c:v>0.88306573938925614</c:v>
                </c:pt>
                <c:pt idx="692">
                  <c:v>0.88295698463123551</c:v>
                </c:pt>
                <c:pt idx="693">
                  <c:v>0.88445665550499419</c:v>
                </c:pt>
                <c:pt idx="694">
                  <c:v>0.88625397097965142</c:v>
                </c:pt>
                <c:pt idx="695">
                  <c:v>0.8880283907157781</c:v>
                </c:pt>
                <c:pt idx="696">
                  <c:v>0.88895566812627003</c:v>
                </c:pt>
                <c:pt idx="697">
                  <c:v>0.89129675739103065</c:v>
                </c:pt>
                <c:pt idx="698">
                  <c:v>0.89170888068458254</c:v>
                </c:pt>
                <c:pt idx="699">
                  <c:v>0.89380384076013852</c:v>
                </c:pt>
                <c:pt idx="700">
                  <c:v>0.89615065395953175</c:v>
                </c:pt>
                <c:pt idx="701">
                  <c:v>0.89723820153973843</c:v>
                </c:pt>
                <c:pt idx="702">
                  <c:v>0.89944764030794777</c:v>
                </c:pt>
                <c:pt idx="703">
                  <c:v>0.90154832431813625</c:v>
                </c:pt>
                <c:pt idx="704">
                  <c:v>0.90247560172862828</c:v>
                </c:pt>
                <c:pt idx="705">
                  <c:v>0.90356314930883486</c:v>
                </c:pt>
                <c:pt idx="706">
                  <c:v>0.90443891130763288</c:v>
                </c:pt>
                <c:pt idx="707">
                  <c:v>0.90628774219398411</c:v>
                </c:pt>
                <c:pt idx="708">
                  <c:v>0.90585272316190146</c:v>
                </c:pt>
                <c:pt idx="709">
                  <c:v>0.90683723991872012</c:v>
                </c:pt>
                <c:pt idx="710">
                  <c:v>0.9081995363612948</c:v>
                </c:pt>
                <c:pt idx="711">
                  <c:v>0.90827967144615207</c:v>
                </c:pt>
                <c:pt idx="712">
                  <c:v>0.9097507226467475</c:v>
                </c:pt>
                <c:pt idx="713">
                  <c:v>0.91233794110071276</c:v>
                </c:pt>
                <c:pt idx="714">
                  <c:v>0.91133052860536345</c:v>
                </c:pt>
                <c:pt idx="715">
                  <c:v>0.91337397326922531</c:v>
                </c:pt>
                <c:pt idx="716">
                  <c:v>0.9156120317105978</c:v>
                </c:pt>
                <c:pt idx="717">
                  <c:v>0.91643055436306919</c:v>
                </c:pt>
                <c:pt idx="718">
                  <c:v>0.91997366990068974</c:v>
                </c:pt>
                <c:pt idx="719">
                  <c:v>0.92136458601642779</c:v>
                </c:pt>
                <c:pt idx="720">
                  <c:v>0.92081508829169179</c:v>
                </c:pt>
                <c:pt idx="721">
                  <c:v>0.92359692052316766</c:v>
                </c:pt>
                <c:pt idx="722">
                  <c:v>0.92463295269168033</c:v>
                </c:pt>
                <c:pt idx="723">
                  <c:v>0.9249878366389056</c:v>
                </c:pt>
                <c:pt idx="724">
                  <c:v>0.92738616524999296</c:v>
                </c:pt>
                <c:pt idx="725">
                  <c:v>0.92722017114564559</c:v>
                </c:pt>
                <c:pt idx="726">
                  <c:v>0.92888583612375142</c:v>
                </c:pt>
                <c:pt idx="727">
                  <c:v>0.93122692538851215</c:v>
                </c:pt>
                <c:pt idx="728">
                  <c:v>0.93210268738731006</c:v>
                </c:pt>
                <c:pt idx="729">
                  <c:v>0.93406599696631465</c:v>
                </c:pt>
                <c:pt idx="730">
                  <c:v>0.93439226124037666</c:v>
                </c:pt>
                <c:pt idx="731">
                  <c:v>0.93637846655791201</c:v>
                </c:pt>
                <c:pt idx="732">
                  <c:v>0.93823302137889597</c:v>
                </c:pt>
                <c:pt idx="733">
                  <c:v>0.93981282733751192</c:v>
                </c:pt>
                <c:pt idx="734">
                  <c:v>0.94033370538908445</c:v>
                </c:pt>
                <c:pt idx="735">
                  <c:v>0.9404424601471052</c:v>
                </c:pt>
                <c:pt idx="736">
                  <c:v>0.94248590481096706</c:v>
                </c:pt>
                <c:pt idx="737">
                  <c:v>0.9471738072751209</c:v>
                </c:pt>
                <c:pt idx="738">
                  <c:v>0.94720242694828427</c:v>
                </c:pt>
                <c:pt idx="739">
                  <c:v>0.94663003348501762</c:v>
                </c:pt>
                <c:pt idx="740">
                  <c:v>0.95041927821184291</c:v>
                </c:pt>
                <c:pt idx="741">
                  <c:v>0.95336138061303344</c:v>
                </c:pt>
                <c:pt idx="742">
                  <c:v>0.95535330986520128</c:v>
                </c:pt>
                <c:pt idx="743">
                  <c:v>0.95532469019203803</c:v>
                </c:pt>
                <c:pt idx="744">
                  <c:v>0.95676712171946998</c:v>
                </c:pt>
                <c:pt idx="745">
                  <c:v>0.95783177356114602</c:v>
                </c:pt>
                <c:pt idx="746">
                  <c:v>0.96202741764689048</c:v>
                </c:pt>
                <c:pt idx="747">
                  <c:v>0.96137488909876645</c:v>
                </c:pt>
                <c:pt idx="748">
                  <c:v>0.9629031796456885</c:v>
                </c:pt>
                <c:pt idx="749">
                  <c:v>0.96483786955152973</c:v>
                </c:pt>
                <c:pt idx="750">
                  <c:v>0.96769983686786298</c:v>
                </c:pt>
                <c:pt idx="751">
                  <c:v>0.96810623622678227</c:v>
                </c:pt>
                <c:pt idx="752">
                  <c:v>0.97026415958329748</c:v>
                </c:pt>
                <c:pt idx="753">
                  <c:v>0.97393892561746942</c:v>
                </c:pt>
                <c:pt idx="754">
                  <c:v>0.97453993875389944</c:v>
                </c:pt>
                <c:pt idx="755">
                  <c:v>0.97380727512091814</c:v>
                </c:pt>
                <c:pt idx="756">
                  <c:v>0.97628573881686265</c:v>
                </c:pt>
                <c:pt idx="757">
                  <c:v>0.97772817034429471</c:v>
                </c:pt>
                <c:pt idx="758">
                  <c:v>0.97816318937637736</c:v>
                </c:pt>
                <c:pt idx="759">
                  <c:v>0.97743052574339595</c:v>
                </c:pt>
                <c:pt idx="760">
                  <c:v>0.97590223519647412</c:v>
                </c:pt>
                <c:pt idx="761">
                  <c:v>0.97772817034429471</c:v>
                </c:pt>
                <c:pt idx="762">
                  <c:v>0.98037262814458659</c:v>
                </c:pt>
                <c:pt idx="763">
                  <c:v>0.98007498354368794</c:v>
                </c:pt>
                <c:pt idx="764">
                  <c:v>0.97930797630291067</c:v>
                </c:pt>
                <c:pt idx="765">
                  <c:v>0.98129990555507862</c:v>
                </c:pt>
                <c:pt idx="766">
                  <c:v>0.98271944134397982</c:v>
                </c:pt>
                <c:pt idx="767">
                  <c:v>0.98287971151369458</c:v>
                </c:pt>
                <c:pt idx="768">
                  <c:v>0.98391574368220724</c:v>
                </c:pt>
                <c:pt idx="769">
                  <c:v>0.9839443633553705</c:v>
                </c:pt>
                <c:pt idx="770">
                  <c:v>0.98754471823931766</c:v>
                </c:pt>
                <c:pt idx="771">
                  <c:v>0.99016055636644629</c:v>
                </c:pt>
                <c:pt idx="772">
                  <c:v>0.98898714976674962</c:v>
                </c:pt>
                <c:pt idx="773">
                  <c:v>0.9907558455682437</c:v>
                </c:pt>
                <c:pt idx="774">
                  <c:v>0.99212386594545088</c:v>
                </c:pt>
                <c:pt idx="775">
                  <c:v>0.99274777482041165</c:v>
                </c:pt>
                <c:pt idx="776">
                  <c:v>0.99424744569417023</c:v>
                </c:pt>
                <c:pt idx="777">
                  <c:v>0.99212386594545088</c:v>
                </c:pt>
                <c:pt idx="778">
                  <c:v>0.99348616238802556</c:v>
                </c:pt>
                <c:pt idx="779">
                  <c:v>0.99498583326178414</c:v>
                </c:pt>
                <c:pt idx="780">
                  <c:v>0.99446495521021161</c:v>
                </c:pt>
                <c:pt idx="781">
                  <c:v>0.99479121948427351</c:v>
                </c:pt>
                <c:pt idx="782">
                  <c:v>0.99542085229386679</c:v>
                </c:pt>
                <c:pt idx="783">
                  <c:v>0.99776194155862752</c:v>
                </c:pt>
                <c:pt idx="784">
                  <c:v>0.99926161243238609</c:v>
                </c:pt>
                <c:pt idx="785">
                  <c:v>0.99765318680060677</c:v>
                </c:pt>
                <c:pt idx="786">
                  <c:v>0.99762456712744352</c:v>
                </c:pt>
                <c:pt idx="787">
                  <c:v>1</c:v>
                </c:pt>
                <c:pt idx="788">
                  <c:v>0.99923299275922273</c:v>
                </c:pt>
                <c:pt idx="789">
                  <c:v>0.99939898686357009</c:v>
                </c:pt>
                <c:pt idx="790">
                  <c:v>0.99833433502189417</c:v>
                </c:pt>
                <c:pt idx="791">
                  <c:v>0.99721816776852412</c:v>
                </c:pt>
                <c:pt idx="792">
                  <c:v>0.99787069631664804</c:v>
                </c:pt>
                <c:pt idx="793">
                  <c:v>0.99910134226267144</c:v>
                </c:pt>
                <c:pt idx="794">
                  <c:v>0.99672590939011474</c:v>
                </c:pt>
                <c:pt idx="795">
                  <c:v>0.99542085229386679</c:v>
                </c:pt>
                <c:pt idx="796">
                  <c:v>0.99560974213674491</c:v>
                </c:pt>
                <c:pt idx="797">
                  <c:v>0.99310265876763693</c:v>
                </c:pt>
                <c:pt idx="798">
                  <c:v>0.99144271772416359</c:v>
                </c:pt>
                <c:pt idx="799">
                  <c:v>0.99018345210497705</c:v>
                </c:pt>
                <c:pt idx="800">
                  <c:v>0.99024069145130367</c:v>
                </c:pt>
                <c:pt idx="801">
                  <c:v>0.99029793079763029</c:v>
                </c:pt>
                <c:pt idx="802">
                  <c:v>0.992175381357145</c:v>
                </c:pt>
                <c:pt idx="803">
                  <c:v>0.99073294982971294</c:v>
                </c:pt>
                <c:pt idx="804">
                  <c:v>0.99187773675624624</c:v>
                </c:pt>
                <c:pt idx="805">
                  <c:v>0.99274777482041165</c:v>
                </c:pt>
                <c:pt idx="806">
                  <c:v>0.99166022724020497</c:v>
                </c:pt>
                <c:pt idx="807">
                  <c:v>0.99016055636644629</c:v>
                </c:pt>
                <c:pt idx="808">
                  <c:v>0.98980567241922102</c:v>
                </c:pt>
                <c:pt idx="809">
                  <c:v>0.98822586646060506</c:v>
                </c:pt>
                <c:pt idx="810">
                  <c:v>0.98686357001803038</c:v>
                </c:pt>
                <c:pt idx="811">
                  <c:v>0.98645144672447849</c:v>
                </c:pt>
                <c:pt idx="812">
                  <c:v>0.9854955496408232</c:v>
                </c:pt>
                <c:pt idx="813">
                  <c:v>0.98530665979794518</c:v>
                </c:pt>
                <c:pt idx="814">
                  <c:v>0.9842191122177385</c:v>
                </c:pt>
                <c:pt idx="815">
                  <c:v>0.98634269196645785</c:v>
                </c:pt>
                <c:pt idx="816">
                  <c:v>0.98424200795626915</c:v>
                </c:pt>
                <c:pt idx="817">
                  <c:v>0.98345210497696123</c:v>
                </c:pt>
                <c:pt idx="818">
                  <c:v>0.98042986749091321</c:v>
                </c:pt>
                <c:pt idx="819">
                  <c:v>0.98021235797487194</c:v>
                </c:pt>
                <c:pt idx="820">
                  <c:v>0.97865544775478663</c:v>
                </c:pt>
                <c:pt idx="821">
                  <c:v>0.97792278412180533</c:v>
                </c:pt>
                <c:pt idx="822">
                  <c:v>0.97470593285824669</c:v>
                </c:pt>
                <c:pt idx="823">
                  <c:v>0.97440256432271544</c:v>
                </c:pt>
                <c:pt idx="824">
                  <c:v>0.97304026788014086</c:v>
                </c:pt>
                <c:pt idx="825">
                  <c:v>0.97178672619558681</c:v>
                </c:pt>
                <c:pt idx="826">
                  <c:v>0.97001803039409296</c:v>
                </c:pt>
                <c:pt idx="827">
                  <c:v>0.9694456369308263</c:v>
                </c:pt>
                <c:pt idx="828">
                  <c:v>0.9670186886465757</c:v>
                </c:pt>
                <c:pt idx="829">
                  <c:v>0.9641853410034058</c:v>
                </c:pt>
                <c:pt idx="830">
                  <c:v>0.96259981111015713</c:v>
                </c:pt>
                <c:pt idx="831">
                  <c:v>0.95930282476174122</c:v>
                </c:pt>
                <c:pt idx="832">
                  <c:v>0.95821527718153454</c:v>
                </c:pt>
                <c:pt idx="833">
                  <c:v>0.95597721874016206</c:v>
                </c:pt>
                <c:pt idx="834">
                  <c:v>0.95281760682293004</c:v>
                </c:pt>
                <c:pt idx="835">
                  <c:v>0.95167281989639674</c:v>
                </c:pt>
                <c:pt idx="836">
                  <c:v>0.95009301393778078</c:v>
                </c:pt>
                <c:pt idx="837">
                  <c:v>0.94818121977047021</c:v>
                </c:pt>
                <c:pt idx="838">
                  <c:v>0.94875361323373686</c:v>
                </c:pt>
                <c:pt idx="839">
                  <c:v>0.94654989840016035</c:v>
                </c:pt>
                <c:pt idx="840">
                  <c:v>0.9448327180103604</c:v>
                </c:pt>
                <c:pt idx="841">
                  <c:v>0.94355055665264309</c:v>
                </c:pt>
                <c:pt idx="842">
                  <c:v>0.94183337626284314</c:v>
                </c:pt>
                <c:pt idx="843">
                  <c:v>0.94047107982026845</c:v>
                </c:pt>
                <c:pt idx="844">
                  <c:v>0.94294954351621318</c:v>
                </c:pt>
                <c:pt idx="845">
                  <c:v>0.94126098279957648</c:v>
                </c:pt>
                <c:pt idx="846">
                  <c:v>0.9411808477147191</c:v>
                </c:pt>
                <c:pt idx="847">
                  <c:v>0.9404424601471052</c:v>
                </c:pt>
                <c:pt idx="848">
                  <c:v>0.94115222804155585</c:v>
                </c:pt>
                <c:pt idx="849">
                  <c:v>0.93984144701067518</c:v>
                </c:pt>
                <c:pt idx="850">
                  <c:v>0.93984144701067518</c:v>
                </c:pt>
                <c:pt idx="851">
                  <c:v>0.93708823445236267</c:v>
                </c:pt>
                <c:pt idx="852">
                  <c:v>0.93436364156721341</c:v>
                </c:pt>
                <c:pt idx="853">
                  <c:v>0.93147305457771667</c:v>
                </c:pt>
                <c:pt idx="854">
                  <c:v>0.92855957184968951</c:v>
                </c:pt>
                <c:pt idx="855">
                  <c:v>0.92515383074325297</c:v>
                </c:pt>
                <c:pt idx="856">
                  <c:v>0.92362554019633092</c:v>
                </c:pt>
                <c:pt idx="857">
                  <c:v>0.92073495320683441</c:v>
                </c:pt>
                <c:pt idx="858">
                  <c:v>0.9175753412896025</c:v>
                </c:pt>
                <c:pt idx="859">
                  <c:v>0.9151999084170459</c:v>
                </c:pt>
                <c:pt idx="860">
                  <c:v>0.91615580550070119</c:v>
                </c:pt>
                <c:pt idx="861">
                  <c:v>0.91629317993188519</c:v>
                </c:pt>
                <c:pt idx="862">
                  <c:v>0.91542314186771989</c:v>
                </c:pt>
                <c:pt idx="863">
                  <c:v>0.91307632866832666</c:v>
                </c:pt>
                <c:pt idx="864">
                  <c:v>0.91185140665693598</c:v>
                </c:pt>
                <c:pt idx="865">
                  <c:v>0.91013422626713603</c:v>
                </c:pt>
                <c:pt idx="866">
                  <c:v>0.90936721902635875</c:v>
                </c:pt>
                <c:pt idx="867">
                  <c:v>0.90637360121347421</c:v>
                </c:pt>
                <c:pt idx="868">
                  <c:v>0.90546921954151294</c:v>
                </c:pt>
                <c:pt idx="869">
                  <c:v>0.9025271171403223</c:v>
                </c:pt>
                <c:pt idx="870">
                  <c:v>0.89999141409805095</c:v>
                </c:pt>
                <c:pt idx="871">
                  <c:v>0.89808534386537309</c:v>
                </c:pt>
                <c:pt idx="872">
                  <c:v>0.89604189920151123</c:v>
                </c:pt>
                <c:pt idx="873">
                  <c:v>0.8953893706533872</c:v>
                </c:pt>
                <c:pt idx="874">
                  <c:v>0.89323144729687187</c:v>
                </c:pt>
                <c:pt idx="875">
                  <c:v>0.88999170029478258</c:v>
                </c:pt>
                <c:pt idx="876">
                  <c:v>0.88952806158953668</c:v>
                </c:pt>
                <c:pt idx="877">
                  <c:v>0.88781088119973672</c:v>
                </c:pt>
                <c:pt idx="878">
                  <c:v>0.88729000314816409</c:v>
                </c:pt>
                <c:pt idx="879">
                  <c:v>0.88510918405311811</c:v>
                </c:pt>
                <c:pt idx="880">
                  <c:v>0.88320311382044014</c:v>
                </c:pt>
                <c:pt idx="881">
                  <c:v>0.88170344294668168</c:v>
                </c:pt>
                <c:pt idx="882">
                  <c:v>0.87908760481955295</c:v>
                </c:pt>
                <c:pt idx="883">
                  <c:v>0.87674079162015972</c:v>
                </c:pt>
                <c:pt idx="884">
                  <c:v>0.87652328210411834</c:v>
                </c:pt>
                <c:pt idx="885">
                  <c:v>0.87363841904925443</c:v>
                </c:pt>
                <c:pt idx="886">
                  <c:v>0.87208150882916913</c:v>
                </c:pt>
                <c:pt idx="887">
                  <c:v>0.87036432843936917</c:v>
                </c:pt>
                <c:pt idx="888">
                  <c:v>0.86911078675481535</c:v>
                </c:pt>
                <c:pt idx="889">
                  <c:v>0.8706905927134313</c:v>
                </c:pt>
                <c:pt idx="890">
                  <c:v>0.86965456054491852</c:v>
                </c:pt>
                <c:pt idx="891">
                  <c:v>0.86695858733293263</c:v>
                </c:pt>
                <c:pt idx="892">
                  <c:v>0.86448012363698812</c:v>
                </c:pt>
                <c:pt idx="893">
                  <c:v>0.86366160098451672</c:v>
                </c:pt>
                <c:pt idx="894">
                  <c:v>0.86292321341690281</c:v>
                </c:pt>
                <c:pt idx="895">
                  <c:v>0.8604962651326522</c:v>
                </c:pt>
                <c:pt idx="896">
                  <c:v>0.85670702040582702</c:v>
                </c:pt>
                <c:pt idx="897">
                  <c:v>0.85461206033027104</c:v>
                </c:pt>
                <c:pt idx="898">
                  <c:v>0.85540196330957907</c:v>
                </c:pt>
                <c:pt idx="899">
                  <c:v>0.85600297644600898</c:v>
                </c:pt>
                <c:pt idx="900">
                  <c:v>0.85382215735096312</c:v>
                </c:pt>
                <c:pt idx="901">
                  <c:v>0.85235110615036769</c:v>
                </c:pt>
                <c:pt idx="902">
                  <c:v>0.85212787269969381</c:v>
                </c:pt>
                <c:pt idx="903">
                  <c:v>0.85136658939354926</c:v>
                </c:pt>
                <c:pt idx="904">
                  <c:v>0.85041069230989386</c:v>
                </c:pt>
                <c:pt idx="905">
                  <c:v>0.84872213159325727</c:v>
                </c:pt>
                <c:pt idx="906">
                  <c:v>0.84785209352909197</c:v>
                </c:pt>
                <c:pt idx="907">
                  <c:v>0.84717094530780457</c:v>
                </c:pt>
                <c:pt idx="908">
                  <c:v>0.84578002919206663</c:v>
                </c:pt>
                <c:pt idx="909">
                  <c:v>0.84490999112790133</c:v>
                </c:pt>
                <c:pt idx="910">
                  <c:v>0.84438911307632869</c:v>
                </c:pt>
                <c:pt idx="911">
                  <c:v>0.8422884290661401</c:v>
                </c:pt>
                <c:pt idx="912">
                  <c:v>0.8415557654331588</c:v>
                </c:pt>
                <c:pt idx="913">
                  <c:v>0.83852780401247817</c:v>
                </c:pt>
                <c:pt idx="914">
                  <c:v>0.83722274691623033</c:v>
                </c:pt>
                <c:pt idx="915">
                  <c:v>0.83577459145416566</c:v>
                </c:pt>
                <c:pt idx="916">
                  <c:v>0.83515068257920499</c:v>
                </c:pt>
                <c:pt idx="917">
                  <c:v>0.83408603073752907</c:v>
                </c:pt>
                <c:pt idx="918">
                  <c:v>0.83566583669614503</c:v>
                </c:pt>
                <c:pt idx="919">
                  <c:v>0.83506482355971501</c:v>
                </c:pt>
                <c:pt idx="920">
                  <c:v>0.83430354025357034</c:v>
                </c:pt>
                <c:pt idx="921">
                  <c:v>0.83351363727426242</c:v>
                </c:pt>
                <c:pt idx="922">
                  <c:v>0.83365101170544642</c:v>
                </c:pt>
                <c:pt idx="923">
                  <c:v>0.83228871526287174</c:v>
                </c:pt>
                <c:pt idx="924">
                  <c:v>0.83160756704158434</c:v>
                </c:pt>
                <c:pt idx="925">
                  <c:v>0.82939812827337511</c:v>
                </c:pt>
                <c:pt idx="926">
                  <c:v>0.82773818722990178</c:v>
                </c:pt>
                <c:pt idx="927">
                  <c:v>0.82863684496723056</c:v>
                </c:pt>
                <c:pt idx="928">
                  <c:v>0.82950688303139586</c:v>
                </c:pt>
                <c:pt idx="929">
                  <c:v>0.82939812827337511</c:v>
                </c:pt>
                <c:pt idx="930">
                  <c:v>0.82803583183080043</c:v>
                </c:pt>
                <c:pt idx="931">
                  <c:v>0.8266449157150626</c:v>
                </c:pt>
                <c:pt idx="932">
                  <c:v>0.8268338055579405</c:v>
                </c:pt>
                <c:pt idx="933">
                  <c:v>0.82555736813485592</c:v>
                </c:pt>
                <c:pt idx="934">
                  <c:v>0.82263816147219604</c:v>
                </c:pt>
                <c:pt idx="935">
                  <c:v>0.82157350963052</c:v>
                </c:pt>
                <c:pt idx="936">
                  <c:v>0.81890615609169748</c:v>
                </c:pt>
                <c:pt idx="937">
                  <c:v>0.81852265247130884</c:v>
                </c:pt>
                <c:pt idx="938">
                  <c:v>0.81617583927191562</c:v>
                </c:pt>
                <c:pt idx="939">
                  <c:v>0.81347986605992961</c:v>
                </c:pt>
                <c:pt idx="940">
                  <c:v>0.81241521421825358</c:v>
                </c:pt>
                <c:pt idx="941">
                  <c:v>0.81361724049111361</c:v>
                </c:pt>
                <c:pt idx="942">
                  <c:v>0.81247245356458031</c:v>
                </c:pt>
                <c:pt idx="943">
                  <c:v>0.81168255058527228</c:v>
                </c:pt>
                <c:pt idx="944">
                  <c:v>0.81143642139606764</c:v>
                </c:pt>
                <c:pt idx="945">
                  <c:v>0.81252396897627432</c:v>
                </c:pt>
                <c:pt idx="946">
                  <c:v>0.81337111130190898</c:v>
                </c:pt>
                <c:pt idx="947">
                  <c:v>0.81434990412409491</c:v>
                </c:pt>
                <c:pt idx="948">
                  <c:v>0.81206033027102831</c:v>
                </c:pt>
                <c:pt idx="949">
                  <c:v>0.81102429810251575</c:v>
                </c:pt>
                <c:pt idx="950">
                  <c:v>0.8097707564179617</c:v>
                </c:pt>
                <c:pt idx="951">
                  <c:v>0.80840845997538702</c:v>
                </c:pt>
                <c:pt idx="952">
                  <c:v>0.80756704158438508</c:v>
                </c:pt>
                <c:pt idx="953">
                  <c:v>0.80729229272201719</c:v>
                </c:pt>
                <c:pt idx="954">
                  <c:v>0.8051916087118286</c:v>
                </c:pt>
                <c:pt idx="955">
                  <c:v>0.80511147362697122</c:v>
                </c:pt>
                <c:pt idx="956">
                  <c:v>0.8040468217852953</c:v>
                </c:pt>
                <c:pt idx="957">
                  <c:v>0.80669127958558706</c:v>
                </c:pt>
                <c:pt idx="958">
                  <c:v>0.80552359692052322</c:v>
                </c:pt>
                <c:pt idx="959">
                  <c:v>0.80402392604676465</c:v>
                </c:pt>
                <c:pt idx="960">
                  <c:v>0.80066970035202201</c:v>
                </c:pt>
                <c:pt idx="961">
                  <c:v>0.80072121576371602</c:v>
                </c:pt>
                <c:pt idx="962">
                  <c:v>0.79977104261469334</c:v>
                </c:pt>
                <c:pt idx="963">
                  <c:v>0.79944477834063143</c:v>
                </c:pt>
                <c:pt idx="964">
                  <c:v>0.79614206805758281</c:v>
                </c:pt>
                <c:pt idx="965">
                  <c:v>0.79609055264588879</c:v>
                </c:pt>
                <c:pt idx="966">
                  <c:v>0.79698921038321746</c:v>
                </c:pt>
                <c:pt idx="967">
                  <c:v>0.79930740390944743</c:v>
                </c:pt>
                <c:pt idx="968">
                  <c:v>0.79785924844738276</c:v>
                </c:pt>
                <c:pt idx="969">
                  <c:v>0.79805386222489338</c:v>
                </c:pt>
                <c:pt idx="970">
                  <c:v>0.79617068773074617</c:v>
                </c:pt>
                <c:pt idx="971">
                  <c:v>0.79644543659311418</c:v>
                </c:pt>
                <c:pt idx="972">
                  <c:v>0.79451074668727284</c:v>
                </c:pt>
                <c:pt idx="973">
                  <c:v>0.79230130791906361</c:v>
                </c:pt>
                <c:pt idx="974">
                  <c:v>0.79104776623450967</c:v>
                </c:pt>
                <c:pt idx="975">
                  <c:v>0.78987435963481301</c:v>
                </c:pt>
                <c:pt idx="976">
                  <c:v>0.78764202512807302</c:v>
                </c:pt>
                <c:pt idx="977">
                  <c:v>0.78889556681262707</c:v>
                </c:pt>
                <c:pt idx="978">
                  <c:v>0.7881285595718498</c:v>
                </c:pt>
                <c:pt idx="979">
                  <c:v>0.78693225723362237</c:v>
                </c:pt>
                <c:pt idx="980">
                  <c:v>0.78565009587590506</c:v>
                </c:pt>
                <c:pt idx="981">
                  <c:v>0.78354941186571658</c:v>
                </c:pt>
                <c:pt idx="982">
                  <c:v>0.78325176726481793</c:v>
                </c:pt>
                <c:pt idx="983">
                  <c:v>0.78257061904353054</c:v>
                </c:pt>
                <c:pt idx="984">
                  <c:v>0.7807733035688732</c:v>
                </c:pt>
                <c:pt idx="985">
                  <c:v>0.77799147133739743</c:v>
                </c:pt>
                <c:pt idx="986">
                  <c:v>0.77774534214819269</c:v>
                </c:pt>
                <c:pt idx="987">
                  <c:v>0.77635442603245464</c:v>
                </c:pt>
                <c:pt idx="988">
                  <c:v>0.77624567127443411</c:v>
                </c:pt>
                <c:pt idx="989">
                  <c:v>0.77515812369422743</c:v>
                </c:pt>
                <c:pt idx="990">
                  <c:v>0.77384734266334687</c:v>
                </c:pt>
                <c:pt idx="991">
                  <c:v>0.7718038979994849</c:v>
                </c:pt>
                <c:pt idx="992">
                  <c:v>0.77057897598809422</c:v>
                </c:pt>
                <c:pt idx="993">
                  <c:v>0.76976045333562293</c:v>
                </c:pt>
                <c:pt idx="994">
                  <c:v>0.76929681463037691</c:v>
                </c:pt>
                <c:pt idx="995">
                  <c:v>0.76697862110414705</c:v>
                </c:pt>
                <c:pt idx="996">
                  <c:v>0.76447153773503906</c:v>
                </c:pt>
                <c:pt idx="997">
                  <c:v>0.76411665378781379</c:v>
                </c:pt>
                <c:pt idx="998">
                  <c:v>0.76193583469276793</c:v>
                </c:pt>
                <c:pt idx="999">
                  <c:v>0.76049340316533576</c:v>
                </c:pt>
                <c:pt idx="1000">
                  <c:v>0.75735668698663472</c:v>
                </c:pt>
                <c:pt idx="1001">
                  <c:v>0.75580550070118202</c:v>
                </c:pt>
                <c:pt idx="1002">
                  <c:v>0.75359606193297268</c:v>
                </c:pt>
                <c:pt idx="1003">
                  <c:v>0.75463209410148546</c:v>
                </c:pt>
                <c:pt idx="1004">
                  <c:v>0.75275464354197075</c:v>
                </c:pt>
                <c:pt idx="1005">
                  <c:v>0.75125497266821217</c:v>
                </c:pt>
                <c:pt idx="1006">
                  <c:v>0.7487994047107982</c:v>
                </c:pt>
                <c:pt idx="1007">
                  <c:v>0.74887953979565547</c:v>
                </c:pt>
                <c:pt idx="1008">
                  <c:v>0.74729973383703951</c:v>
                </c:pt>
                <c:pt idx="1009">
                  <c:v>0.74754586302624426</c:v>
                </c:pt>
                <c:pt idx="1010">
                  <c:v>0.74324146418247905</c:v>
                </c:pt>
                <c:pt idx="1011">
                  <c:v>0.74206805758278249</c:v>
                </c:pt>
                <c:pt idx="1012">
                  <c:v>0.74274920580406967</c:v>
                </c:pt>
                <c:pt idx="1013">
                  <c:v>0.74269196645774305</c:v>
                </c:pt>
                <c:pt idx="1014">
                  <c:v>0.74135828968833184</c:v>
                </c:pt>
                <c:pt idx="1015">
                  <c:v>0.73969834864485851</c:v>
                </c:pt>
                <c:pt idx="1016">
                  <c:v>0.73833032826765121</c:v>
                </c:pt>
                <c:pt idx="1017">
                  <c:v>0.73677914198219863</c:v>
                </c:pt>
                <c:pt idx="1018">
                  <c:v>0.73359091039180324</c:v>
                </c:pt>
                <c:pt idx="1019">
                  <c:v>0.72977304599181481</c:v>
                </c:pt>
                <c:pt idx="1020">
                  <c:v>0.72873701382330225</c:v>
                </c:pt>
                <c:pt idx="1021">
                  <c:v>0.7262013107810309</c:v>
                </c:pt>
                <c:pt idx="1022">
                  <c:v>0.72481611859992556</c:v>
                </c:pt>
                <c:pt idx="1023">
                  <c:v>0.72113562863112102</c:v>
                </c:pt>
                <c:pt idx="1024">
                  <c:v>0.71930969348330043</c:v>
                </c:pt>
                <c:pt idx="1025">
                  <c:v>0.71789015769439923</c:v>
                </c:pt>
                <c:pt idx="1026">
                  <c:v>0.71570933859935326</c:v>
                </c:pt>
                <c:pt idx="1027">
                  <c:v>0.71355713917747055</c:v>
                </c:pt>
                <c:pt idx="1028">
                  <c:v>0.70941301050342009</c:v>
                </c:pt>
                <c:pt idx="1029">
                  <c:v>0.70652242351392347</c:v>
                </c:pt>
                <c:pt idx="1030">
                  <c:v>0.70407257949114221</c:v>
                </c:pt>
                <c:pt idx="1031">
                  <c:v>0.70289917289144555</c:v>
                </c:pt>
                <c:pt idx="1032">
                  <c:v>0.70085572822758369</c:v>
                </c:pt>
                <c:pt idx="1033">
                  <c:v>0.699081308491457</c:v>
                </c:pt>
                <c:pt idx="1034">
                  <c:v>0.69621934117512374</c:v>
                </c:pt>
                <c:pt idx="1035">
                  <c:v>0.69603045133224584</c:v>
                </c:pt>
                <c:pt idx="1036">
                  <c:v>0.69521192867977444</c:v>
                </c:pt>
                <c:pt idx="1037">
                  <c:v>0.69567556738502057</c:v>
                </c:pt>
                <c:pt idx="1038">
                  <c:v>0.69305972925789183</c:v>
                </c:pt>
                <c:pt idx="1039">
                  <c:v>0.69063278097364122</c:v>
                </c:pt>
                <c:pt idx="1040">
                  <c:v>0.68951661372027129</c:v>
                </c:pt>
                <c:pt idx="1041">
                  <c:v>0.68766205889928744</c:v>
                </c:pt>
                <c:pt idx="1042">
                  <c:v>0.68542972439254746</c:v>
                </c:pt>
                <c:pt idx="1043">
                  <c:v>0.68174923442374291</c:v>
                </c:pt>
                <c:pt idx="1044">
                  <c:v>0.67880140808791967</c:v>
                </c:pt>
                <c:pt idx="1045">
                  <c:v>0.67651183423485306</c:v>
                </c:pt>
                <c:pt idx="1046">
                  <c:v>0.67471451876019573</c:v>
                </c:pt>
                <c:pt idx="1047">
                  <c:v>0.67220743539108796</c:v>
                </c:pt>
                <c:pt idx="1048">
                  <c:v>0.66991786153802135</c:v>
                </c:pt>
                <c:pt idx="1049">
                  <c:v>0.66830943590624192</c:v>
                </c:pt>
                <c:pt idx="1050">
                  <c:v>0.66672962994762597</c:v>
                </c:pt>
                <c:pt idx="1051">
                  <c:v>0.66348415901090418</c:v>
                </c:pt>
                <c:pt idx="1052">
                  <c:v>0.66133195958902158</c:v>
                </c:pt>
                <c:pt idx="1053">
                  <c:v>0.65822386308348368</c:v>
                </c:pt>
                <c:pt idx="1054">
                  <c:v>0.65738244469248164</c:v>
                </c:pt>
                <c:pt idx="1055">
                  <c:v>0.6551730059242723</c:v>
                </c:pt>
                <c:pt idx="1056">
                  <c:v>0.65154975530179449</c:v>
                </c:pt>
                <c:pt idx="1057">
                  <c:v>0.64969520048081053</c:v>
                </c:pt>
                <c:pt idx="1058">
                  <c:v>0.64729687186972318</c:v>
                </c:pt>
                <c:pt idx="1059">
                  <c:v>0.64402278125983814</c:v>
                </c:pt>
                <c:pt idx="1060">
                  <c:v>0.64192782118428215</c:v>
                </c:pt>
                <c:pt idx="1061">
                  <c:v>0.63666752525686154</c:v>
                </c:pt>
                <c:pt idx="1062">
                  <c:v>0.63690793051143357</c:v>
                </c:pt>
                <c:pt idx="1063">
                  <c:v>0.63622678229014629</c:v>
                </c:pt>
                <c:pt idx="1064">
                  <c:v>0.63339343464697628</c:v>
                </c:pt>
                <c:pt idx="1065">
                  <c:v>0.63077759651984777</c:v>
                </c:pt>
                <c:pt idx="1066">
                  <c:v>0.6296041899201511</c:v>
                </c:pt>
                <c:pt idx="1067">
                  <c:v>0.62734323574024786</c:v>
                </c:pt>
                <c:pt idx="1068">
                  <c:v>0.62543716550757</c:v>
                </c:pt>
                <c:pt idx="1069">
                  <c:v>0.62033713974986404</c:v>
                </c:pt>
                <c:pt idx="1070">
                  <c:v>0.62001087547580214</c:v>
                </c:pt>
                <c:pt idx="1071">
                  <c:v>0.61603274090609883</c:v>
                </c:pt>
                <c:pt idx="1072">
                  <c:v>0.61414956641195162</c:v>
                </c:pt>
                <c:pt idx="1073">
                  <c:v>0.60967917346383915</c:v>
                </c:pt>
                <c:pt idx="1074">
                  <c:v>0.60752697404195655</c:v>
                </c:pt>
                <c:pt idx="1075">
                  <c:v>0.60564952348244183</c:v>
                </c:pt>
                <c:pt idx="1076">
                  <c:v>0.60360035488394725</c:v>
                </c:pt>
                <c:pt idx="1077">
                  <c:v>0.59703500186027869</c:v>
                </c:pt>
                <c:pt idx="1078">
                  <c:v>0.59536933688217286</c:v>
                </c:pt>
                <c:pt idx="1079">
                  <c:v>0.590355170143957</c:v>
                </c:pt>
                <c:pt idx="1080">
                  <c:v>0.58975415700752698</c:v>
                </c:pt>
                <c:pt idx="1081">
                  <c:v>0.58640565524741706</c:v>
                </c:pt>
                <c:pt idx="1082">
                  <c:v>0.58272516527861251</c:v>
                </c:pt>
                <c:pt idx="1083">
                  <c:v>0.57806015855298931</c:v>
                </c:pt>
                <c:pt idx="1084">
                  <c:v>0.57612546864714809</c:v>
                </c:pt>
                <c:pt idx="1085">
                  <c:v>0.57279986262556881</c:v>
                </c:pt>
                <c:pt idx="1086">
                  <c:v>0.57222746916230216</c:v>
                </c:pt>
                <c:pt idx="1087">
                  <c:v>0.56914799232992763</c:v>
                </c:pt>
                <c:pt idx="1088">
                  <c:v>0.56642339944477837</c:v>
                </c:pt>
                <c:pt idx="1089">
                  <c:v>0.56326378752754647</c:v>
                </c:pt>
                <c:pt idx="1090">
                  <c:v>0.56203314158152318</c:v>
                </c:pt>
                <c:pt idx="1091">
                  <c:v>0.56018431069517183</c:v>
                </c:pt>
                <c:pt idx="1092">
                  <c:v>0.55789473684210522</c:v>
                </c:pt>
                <c:pt idx="1093">
                  <c:v>0.55522165936864998</c:v>
                </c:pt>
                <c:pt idx="1094">
                  <c:v>0.55263444091468483</c:v>
                </c:pt>
                <c:pt idx="1095">
                  <c:v>0.55104891102143616</c:v>
                </c:pt>
                <c:pt idx="1096">
                  <c:v>0.55061389198935351</c:v>
                </c:pt>
                <c:pt idx="1097">
                  <c:v>0.54903408603073756</c:v>
                </c:pt>
                <c:pt idx="1098">
                  <c:v>0.5473169056409376</c:v>
                </c:pt>
                <c:pt idx="1099">
                  <c:v>0.54666437709281357</c:v>
                </c:pt>
                <c:pt idx="1100">
                  <c:v>0.54660713774648695</c:v>
                </c:pt>
                <c:pt idx="1101">
                  <c:v>0.54483844194499298</c:v>
                </c:pt>
                <c:pt idx="1102">
                  <c:v>0.54290375203915175</c:v>
                </c:pt>
                <c:pt idx="1103">
                  <c:v>0.54061417818608515</c:v>
                </c:pt>
                <c:pt idx="1104">
                  <c:v>0.53976703586045049</c:v>
                </c:pt>
                <c:pt idx="1105">
                  <c:v>0.53753470135371062</c:v>
                </c:pt>
                <c:pt idx="1106">
                  <c:v>0.53486162388025527</c:v>
                </c:pt>
                <c:pt idx="1107">
                  <c:v>0.53164477261669674</c:v>
                </c:pt>
                <c:pt idx="1108">
                  <c:v>0.5312612689963081</c:v>
                </c:pt>
                <c:pt idx="1109">
                  <c:v>0.52875418562720011</c:v>
                </c:pt>
                <c:pt idx="1110">
                  <c:v>0.52676798030966487</c:v>
                </c:pt>
                <c:pt idx="1111">
                  <c:v>0.52379725823531098</c:v>
                </c:pt>
                <c:pt idx="1112">
                  <c:v>0.52185684439483704</c:v>
                </c:pt>
                <c:pt idx="1113">
                  <c:v>0.5208780515726511</c:v>
                </c:pt>
                <c:pt idx="1114">
                  <c:v>0.51940700037205578</c:v>
                </c:pt>
                <c:pt idx="1115">
                  <c:v>0.51600125926561924</c:v>
                </c:pt>
                <c:pt idx="1116">
                  <c:v>0.51654503305572252</c:v>
                </c:pt>
                <c:pt idx="1117">
                  <c:v>0.51613290976217052</c:v>
                </c:pt>
                <c:pt idx="1118">
                  <c:v>0.51461034314988119</c:v>
                </c:pt>
                <c:pt idx="1119">
                  <c:v>0.51398071034028792</c:v>
                </c:pt>
                <c:pt idx="1120">
                  <c:v>0.51428407887581928</c:v>
                </c:pt>
                <c:pt idx="1121">
                  <c:v>0.51294467817177525</c:v>
                </c:pt>
                <c:pt idx="1122">
                  <c:v>0.51234938896997795</c:v>
                </c:pt>
                <c:pt idx="1123">
                  <c:v>0.51040897512950401</c:v>
                </c:pt>
                <c:pt idx="1124">
                  <c:v>0.5082052602959275</c:v>
                </c:pt>
                <c:pt idx="1125">
                  <c:v>0.50635070547494354</c:v>
                </c:pt>
                <c:pt idx="1126">
                  <c:v>0.50296786010703765</c:v>
                </c:pt>
                <c:pt idx="1127">
                  <c:v>0.4992644743997024</c:v>
                </c:pt>
                <c:pt idx="1128">
                  <c:v>0.49762742909475977</c:v>
                </c:pt>
                <c:pt idx="1129">
                  <c:v>0.4968661457886151</c:v>
                </c:pt>
                <c:pt idx="1130">
                  <c:v>0.4958816290317965</c:v>
                </c:pt>
                <c:pt idx="1131">
                  <c:v>0.49620789330585846</c:v>
                </c:pt>
                <c:pt idx="1132">
                  <c:v>0.49645402249506315</c:v>
                </c:pt>
                <c:pt idx="1133">
                  <c:v>0.49640250708336914</c:v>
                </c:pt>
                <c:pt idx="1134">
                  <c:v>0.49626513265218514</c:v>
                </c:pt>
                <c:pt idx="1135">
                  <c:v>0.49667153201110448</c:v>
                </c:pt>
                <c:pt idx="1136">
                  <c:v>0.49618499756732781</c:v>
                </c:pt>
                <c:pt idx="1137">
                  <c:v>0.49315703614664724</c:v>
                </c:pt>
                <c:pt idx="1138">
                  <c:v>0.49185197905039924</c:v>
                </c:pt>
                <c:pt idx="1139">
                  <c:v>0.48980281045190466</c:v>
                </c:pt>
                <c:pt idx="1140">
                  <c:v>0.48909876649208667</c:v>
                </c:pt>
                <c:pt idx="1141">
                  <c:v>0.48803411465041069</c:v>
                </c:pt>
                <c:pt idx="1142">
                  <c:v>0.48659168312297874</c:v>
                </c:pt>
                <c:pt idx="1143">
                  <c:v>0.48604218539824273</c:v>
                </c:pt>
                <c:pt idx="1144">
                  <c:v>0.48563578603932339</c:v>
                </c:pt>
                <c:pt idx="1145">
                  <c:v>0.48418763057725883</c:v>
                </c:pt>
                <c:pt idx="1146">
                  <c:v>0.48441086402793282</c:v>
                </c:pt>
                <c:pt idx="1147">
                  <c:v>0.48432500500844283</c:v>
                </c:pt>
                <c:pt idx="1148">
                  <c:v>0.4852236627457715</c:v>
                </c:pt>
                <c:pt idx="1149">
                  <c:v>0.48410749549240151</c:v>
                </c:pt>
                <c:pt idx="1150">
                  <c:v>0.48152027703843625</c:v>
                </c:pt>
                <c:pt idx="1151">
                  <c:v>0.48086774849031227</c:v>
                </c:pt>
                <c:pt idx="1152">
                  <c:v>0.47985461206033031</c:v>
                </c:pt>
                <c:pt idx="1153">
                  <c:v>0.47773103231161101</c:v>
                </c:pt>
                <c:pt idx="1154">
                  <c:v>0.47802867691250966</c:v>
                </c:pt>
                <c:pt idx="1155">
                  <c:v>0.47473169056409376</c:v>
                </c:pt>
                <c:pt idx="1156">
                  <c:v>0.47194985833261782</c:v>
                </c:pt>
                <c:pt idx="1157">
                  <c:v>0.46955152972153064</c:v>
                </c:pt>
                <c:pt idx="1158">
                  <c:v>0.46917375003577461</c:v>
                </c:pt>
                <c:pt idx="1159">
                  <c:v>0.46827509229844599</c:v>
                </c:pt>
                <c:pt idx="1160">
                  <c:v>0.46729057554162734</c:v>
                </c:pt>
                <c:pt idx="1161">
                  <c:v>0.46369594459231278</c:v>
                </c:pt>
                <c:pt idx="1162">
                  <c:v>0.46505824103488741</c:v>
                </c:pt>
                <c:pt idx="1163">
                  <c:v>0.46581952434103202</c:v>
                </c:pt>
                <c:pt idx="1164">
                  <c:v>0.46611716894193073</c:v>
                </c:pt>
                <c:pt idx="1165">
                  <c:v>0.46510975644658142</c:v>
                </c:pt>
                <c:pt idx="1166">
                  <c:v>0.46402220886637474</c:v>
                </c:pt>
                <c:pt idx="1167">
                  <c:v>0.46382759508886412</c:v>
                </c:pt>
                <c:pt idx="1168">
                  <c:v>0.46287742193984144</c:v>
                </c:pt>
                <c:pt idx="1169">
                  <c:v>0.45941444148707822</c:v>
                </c:pt>
                <c:pt idx="1170">
                  <c:v>0.45990669986548754</c:v>
                </c:pt>
                <c:pt idx="1171">
                  <c:v>0.45867605391946425</c:v>
                </c:pt>
                <c:pt idx="1172">
                  <c:v>0.45878480867748489</c:v>
                </c:pt>
                <c:pt idx="1173">
                  <c:v>0.45848716407658624</c:v>
                </c:pt>
                <c:pt idx="1174">
                  <c:v>0.4569359777911336</c:v>
                </c:pt>
                <c:pt idx="1175">
                  <c:v>0.45704473254915429</c:v>
                </c:pt>
                <c:pt idx="1176">
                  <c:v>0.45603159611917238</c:v>
                </c:pt>
                <c:pt idx="1177">
                  <c:v>0.45355313242322776</c:v>
                </c:pt>
                <c:pt idx="1178">
                  <c:v>0.45205346154946913</c:v>
                </c:pt>
                <c:pt idx="1179">
                  <c:v>0.45058241034887386</c:v>
                </c:pt>
                <c:pt idx="1180">
                  <c:v>0.44946624309550387</c:v>
                </c:pt>
                <c:pt idx="1181">
                  <c:v>0.44908273947511523</c:v>
                </c:pt>
                <c:pt idx="1182">
                  <c:v>0.4462780115051086</c:v>
                </c:pt>
                <c:pt idx="1183">
                  <c:v>0.44731404367362126</c:v>
                </c:pt>
                <c:pt idx="1184">
                  <c:v>0.44564837869551532</c:v>
                </c:pt>
                <c:pt idx="1185">
                  <c:v>0.44493861080106467</c:v>
                </c:pt>
                <c:pt idx="1186">
                  <c:v>0.44493861080106467</c:v>
                </c:pt>
                <c:pt idx="1187">
                  <c:v>0.44374230846283735</c:v>
                </c:pt>
                <c:pt idx="1188">
                  <c:v>0.44246014710512005</c:v>
                </c:pt>
                <c:pt idx="1189">
                  <c:v>0.44180761855699607</c:v>
                </c:pt>
                <c:pt idx="1190">
                  <c:v>0.4400331988208695</c:v>
                </c:pt>
                <c:pt idx="1191">
                  <c:v>0.43899716665235688</c:v>
                </c:pt>
                <c:pt idx="1192">
                  <c:v>0.43924329584156152</c:v>
                </c:pt>
                <c:pt idx="1193">
                  <c:v>0.43643856787155494</c:v>
                </c:pt>
                <c:pt idx="1194">
                  <c:v>0.43283821298760772</c:v>
                </c:pt>
                <c:pt idx="1195">
                  <c:v>0.43052001946137775</c:v>
                </c:pt>
                <c:pt idx="1196">
                  <c:v>0.43033112961849973</c:v>
                </c:pt>
                <c:pt idx="1197">
                  <c:v>0.42842505938582182</c:v>
                </c:pt>
                <c:pt idx="1198">
                  <c:v>0.42736040754414584</c:v>
                </c:pt>
                <c:pt idx="1199">
                  <c:v>0.4252597235339573</c:v>
                </c:pt>
                <c:pt idx="1200">
                  <c:v>0.42275264016484937</c:v>
                </c:pt>
                <c:pt idx="1201">
                  <c:v>0.42318765919693202</c:v>
                </c:pt>
                <c:pt idx="1202">
                  <c:v>0.42239775621762404</c:v>
                </c:pt>
                <c:pt idx="1203">
                  <c:v>0.42291863426919668</c:v>
                </c:pt>
                <c:pt idx="1204">
                  <c:v>0.42122434961792737</c:v>
                </c:pt>
                <c:pt idx="1205">
                  <c:v>0.41967316333247479</c:v>
                </c:pt>
                <c:pt idx="1206">
                  <c:v>0.41994791219484273</c:v>
                </c:pt>
                <c:pt idx="1207">
                  <c:v>0.41918090495406546</c:v>
                </c:pt>
                <c:pt idx="1208">
                  <c:v>0.41776709309979682</c:v>
                </c:pt>
                <c:pt idx="1209">
                  <c:v>0.41634755731089551</c:v>
                </c:pt>
                <c:pt idx="1210">
                  <c:v>0.4139206090266449</c:v>
                </c:pt>
                <c:pt idx="1211">
                  <c:v>0.41359434475258294</c:v>
                </c:pt>
                <c:pt idx="1212">
                  <c:v>0.41302195128931629</c:v>
                </c:pt>
                <c:pt idx="1213">
                  <c:v>0.41043473283535098</c:v>
                </c:pt>
                <c:pt idx="1214">
                  <c:v>0.40945021607853244</c:v>
                </c:pt>
                <c:pt idx="1215">
                  <c:v>0.4101886036461464</c:v>
                </c:pt>
                <c:pt idx="1216">
                  <c:v>0.40989095904524775</c:v>
                </c:pt>
                <c:pt idx="1217">
                  <c:v>0.40808791963595781</c:v>
                </c:pt>
                <c:pt idx="1218">
                  <c:v>0.4068057582782405</c:v>
                </c:pt>
                <c:pt idx="1219">
                  <c:v>0.40585558512921782</c:v>
                </c:pt>
                <c:pt idx="1220">
                  <c:v>0.40519733264646118</c:v>
                </c:pt>
                <c:pt idx="1221">
                  <c:v>0.4059357202140752</c:v>
                </c:pt>
                <c:pt idx="1222">
                  <c:v>0.40435591425545919</c:v>
                </c:pt>
                <c:pt idx="1223">
                  <c:v>0.40386365587704992</c:v>
                </c:pt>
                <c:pt idx="1224">
                  <c:v>0.40460204344466388</c:v>
                </c:pt>
                <c:pt idx="1225">
                  <c:v>0.40304513322457858</c:v>
                </c:pt>
                <c:pt idx="1226">
                  <c:v>0.40143670759279931</c:v>
                </c:pt>
                <c:pt idx="1227">
                  <c:v>0.39985690163418336</c:v>
                </c:pt>
                <c:pt idx="1228">
                  <c:v>0.39762456712744337</c:v>
                </c:pt>
                <c:pt idx="1229">
                  <c:v>0.39585014739131685</c:v>
                </c:pt>
                <c:pt idx="1230">
                  <c:v>0.39437909619072153</c:v>
                </c:pt>
                <c:pt idx="1231">
                  <c:v>0.39170601871726629</c:v>
                </c:pt>
                <c:pt idx="1232">
                  <c:v>0.39241578661171694</c:v>
                </c:pt>
                <c:pt idx="1233">
                  <c:v>0.39116224492716295</c:v>
                </c:pt>
                <c:pt idx="1234">
                  <c:v>0.39206090266449162</c:v>
                </c:pt>
                <c:pt idx="1235">
                  <c:v>0.39113362525399964</c:v>
                </c:pt>
                <c:pt idx="1236">
                  <c:v>0.38966257405340432</c:v>
                </c:pt>
                <c:pt idx="1237">
                  <c:v>0.38859792221172834</c:v>
                </c:pt>
                <c:pt idx="1238">
                  <c:v>0.38822014252597237</c:v>
                </c:pt>
                <c:pt idx="1239">
                  <c:v>0.38524942045161842</c:v>
                </c:pt>
                <c:pt idx="1240">
                  <c:v>0.38404739417875849</c:v>
                </c:pt>
                <c:pt idx="1241">
                  <c:v>0.38203256918805983</c:v>
                </c:pt>
                <c:pt idx="1242">
                  <c:v>0.38127128588191528</c:v>
                </c:pt>
                <c:pt idx="1243">
                  <c:v>0.38014939469391262</c:v>
                </c:pt>
                <c:pt idx="1244">
                  <c:v>0.37898171202884867</c:v>
                </c:pt>
                <c:pt idx="1245">
                  <c:v>0.37816318937637733</c:v>
                </c:pt>
                <c:pt idx="1246">
                  <c:v>0.37723591196588535</c:v>
                </c:pt>
                <c:pt idx="1247">
                  <c:v>0.37663489882945539</c:v>
                </c:pt>
                <c:pt idx="1248">
                  <c:v>0.37578775650382074</c:v>
                </c:pt>
                <c:pt idx="1249">
                  <c:v>0.37488909876649212</c:v>
                </c:pt>
                <c:pt idx="1250">
                  <c:v>0.37508371254400275</c:v>
                </c:pt>
                <c:pt idx="1251">
                  <c:v>0.37312040296499815</c:v>
                </c:pt>
                <c:pt idx="1252">
                  <c:v>0.37142611831372885</c:v>
                </c:pt>
                <c:pt idx="1253">
                  <c:v>0.37055608024956355</c:v>
                </c:pt>
                <c:pt idx="1254">
                  <c:v>0.36982341661658225</c:v>
                </c:pt>
                <c:pt idx="1255">
                  <c:v>0.36744798374402565</c:v>
                </c:pt>
                <c:pt idx="1256">
                  <c:v>0.36603417188975707</c:v>
                </c:pt>
                <c:pt idx="1257">
                  <c:v>0.36412237772244643</c:v>
                </c:pt>
                <c:pt idx="1258">
                  <c:v>0.36461463610085576</c:v>
                </c:pt>
                <c:pt idx="1259">
                  <c:v>0.36270856586817779</c:v>
                </c:pt>
                <c:pt idx="1260">
                  <c:v>0.3620274176468905</c:v>
                </c:pt>
                <c:pt idx="1261">
                  <c:v>0.36011562347957987</c:v>
                </c:pt>
                <c:pt idx="1262">
                  <c:v>0.35989811396353855</c:v>
                </c:pt>
                <c:pt idx="1263">
                  <c:v>0.35891932114135255</c:v>
                </c:pt>
                <c:pt idx="1264">
                  <c:v>0.35907959131106726</c:v>
                </c:pt>
                <c:pt idx="1265">
                  <c:v>0.35788328897283994</c:v>
                </c:pt>
                <c:pt idx="1266">
                  <c:v>0.35755702469877793</c:v>
                </c:pt>
                <c:pt idx="1267">
                  <c:v>0.35714490140522598</c:v>
                </c:pt>
                <c:pt idx="1268">
                  <c:v>0.35774591454165594</c:v>
                </c:pt>
                <c:pt idx="1269">
                  <c:v>0.35670988237314333</c:v>
                </c:pt>
                <c:pt idx="1270">
                  <c:v>0.35627486334106062</c:v>
                </c:pt>
                <c:pt idx="1271">
                  <c:v>0.35352165078274805</c:v>
                </c:pt>
                <c:pt idx="1272">
                  <c:v>0.35316676683552273</c:v>
                </c:pt>
                <c:pt idx="1273">
                  <c:v>0.35142096677255952</c:v>
                </c:pt>
                <c:pt idx="1274">
                  <c:v>0.35024756017286285</c:v>
                </c:pt>
                <c:pt idx="1275">
                  <c:v>0.34965227097106555</c:v>
                </c:pt>
                <c:pt idx="1276">
                  <c:v>0.34801522566612292</c:v>
                </c:pt>
                <c:pt idx="1277">
                  <c:v>0.3465441744655276</c:v>
                </c:pt>
                <c:pt idx="1278">
                  <c:v>0.34697919349761031</c:v>
                </c:pt>
                <c:pt idx="1279">
                  <c:v>0.34665292922354829</c:v>
                </c:pt>
                <c:pt idx="1280">
                  <c:v>0.34700781317077362</c:v>
                </c:pt>
                <c:pt idx="1281">
                  <c:v>0.34529063278097366</c:v>
                </c:pt>
                <c:pt idx="1282">
                  <c:v>0.34337883861366303</c:v>
                </c:pt>
                <c:pt idx="1283">
                  <c:v>0.34376234223405172</c:v>
                </c:pt>
                <c:pt idx="1284">
                  <c:v>0.3420165421710884</c:v>
                </c:pt>
                <c:pt idx="1285">
                  <c:v>0.34046535588563576</c:v>
                </c:pt>
                <c:pt idx="1286">
                  <c:v>0.33809564694771183</c:v>
                </c:pt>
                <c:pt idx="1287">
                  <c:v>0.33686500100168854</c:v>
                </c:pt>
                <c:pt idx="1288">
                  <c:v>0.33664749148564721</c:v>
                </c:pt>
                <c:pt idx="1289">
                  <c:v>0.33463266649494866</c:v>
                </c:pt>
                <c:pt idx="1290">
                  <c:v>0.33406027303168201</c:v>
                </c:pt>
                <c:pt idx="1291">
                  <c:v>0.33414040811653933</c:v>
                </c:pt>
                <c:pt idx="1292">
                  <c:v>0.33329898972553734</c:v>
                </c:pt>
                <c:pt idx="1293">
                  <c:v>0.33234309264188205</c:v>
                </c:pt>
                <c:pt idx="1294">
                  <c:v>0.33152456998941077</c:v>
                </c:pt>
                <c:pt idx="1295">
                  <c:v>0.32991614435763145</c:v>
                </c:pt>
                <c:pt idx="1296">
                  <c:v>0.33084342176812342</c:v>
                </c:pt>
                <c:pt idx="1297">
                  <c:v>0.32817034429466818</c:v>
                </c:pt>
                <c:pt idx="1298">
                  <c:v>0.32632151340831689</c:v>
                </c:pt>
                <c:pt idx="1299">
                  <c:v>0.32503935205059958</c:v>
                </c:pt>
                <c:pt idx="1300">
                  <c:v>0.32451847399902695</c:v>
                </c:pt>
                <c:pt idx="1301">
                  <c:v>0.32206862997624564</c:v>
                </c:pt>
                <c:pt idx="1302">
                  <c:v>0.32185112046020431</c:v>
                </c:pt>
                <c:pt idx="1303">
                  <c:v>0.31964168169199508</c:v>
                </c:pt>
                <c:pt idx="1304">
                  <c:v>0.31975043645001577</c:v>
                </c:pt>
                <c:pt idx="1305">
                  <c:v>0.31947568758764777</c:v>
                </c:pt>
                <c:pt idx="1306">
                  <c:v>0.31874302395466647</c:v>
                </c:pt>
                <c:pt idx="1307">
                  <c:v>0.31732348816576517</c:v>
                </c:pt>
                <c:pt idx="1308">
                  <c:v>0.31740362325062249</c:v>
                </c:pt>
                <c:pt idx="1309">
                  <c:v>0.3157150625339859</c:v>
                </c:pt>
                <c:pt idx="1310">
                  <c:v>0.31495377922784124</c:v>
                </c:pt>
                <c:pt idx="1311">
                  <c:v>0.31402650181734926</c:v>
                </c:pt>
                <c:pt idx="1312">
                  <c:v>0.31328811424973529</c:v>
                </c:pt>
                <c:pt idx="1313">
                  <c:v>0.3123093214275493</c:v>
                </c:pt>
                <c:pt idx="1314">
                  <c:v>0.31037463152170802</c:v>
                </c:pt>
                <c:pt idx="1315">
                  <c:v>0.30881772130162272</c:v>
                </c:pt>
                <c:pt idx="1316">
                  <c:v>0.30833118685784605</c:v>
                </c:pt>
                <c:pt idx="1317">
                  <c:v>0.30669414155290342</c:v>
                </c:pt>
                <c:pt idx="1318">
                  <c:v>0.30522309035230821</c:v>
                </c:pt>
                <c:pt idx="1319">
                  <c:v>0.30317964568844624</c:v>
                </c:pt>
                <c:pt idx="1320">
                  <c:v>0.30080421281588965</c:v>
                </c:pt>
                <c:pt idx="1321">
                  <c:v>0.29930454194213102</c:v>
                </c:pt>
                <c:pt idx="1322">
                  <c:v>0.29840588420480241</c:v>
                </c:pt>
                <c:pt idx="1323">
                  <c:v>0.29649981397212444</c:v>
                </c:pt>
                <c:pt idx="1324">
                  <c:v>0.29450788471995648</c:v>
                </c:pt>
                <c:pt idx="1325">
                  <c:v>0.29255029907558455</c:v>
                </c:pt>
                <c:pt idx="1326">
                  <c:v>0.29131965312956126</c:v>
                </c:pt>
                <c:pt idx="1327">
                  <c:v>0.29178329183480722</c:v>
                </c:pt>
                <c:pt idx="1328">
                  <c:v>0.29102200852866261</c:v>
                </c:pt>
                <c:pt idx="1329">
                  <c:v>0.29058698949657996</c:v>
                </c:pt>
                <c:pt idx="1330">
                  <c:v>0.2888411894336167</c:v>
                </c:pt>
                <c:pt idx="1331">
                  <c:v>0.28865229959073868</c:v>
                </c:pt>
                <c:pt idx="1332">
                  <c:v>0.28785667267679804</c:v>
                </c:pt>
                <c:pt idx="1333">
                  <c:v>0.28797115136945139</c:v>
                </c:pt>
                <c:pt idx="1334">
                  <c:v>0.28573309292807875</c:v>
                </c:pt>
                <c:pt idx="1335">
                  <c:v>0.28415328696946279</c:v>
                </c:pt>
                <c:pt idx="1336">
                  <c:v>0.28079906127472026</c:v>
                </c:pt>
                <c:pt idx="1337">
                  <c:v>0.27960275893649295</c:v>
                </c:pt>
                <c:pt idx="1338">
                  <c:v>0.27804584871640764</c:v>
                </c:pt>
                <c:pt idx="1339">
                  <c:v>0.27474886236799179</c:v>
                </c:pt>
                <c:pt idx="1340">
                  <c:v>0.27164076586245384</c:v>
                </c:pt>
                <c:pt idx="1341">
                  <c:v>0.27060473369394122</c:v>
                </c:pt>
                <c:pt idx="1342">
                  <c:v>0.27049597893592053</c:v>
                </c:pt>
                <c:pt idx="1343">
                  <c:v>0.2703872241778999</c:v>
                </c:pt>
                <c:pt idx="1344">
                  <c:v>0.26976331530293923</c:v>
                </c:pt>
                <c:pt idx="1345">
                  <c:v>0.26845253427205862</c:v>
                </c:pt>
                <c:pt idx="1346">
                  <c:v>0.26861852837640599</c:v>
                </c:pt>
                <c:pt idx="1347">
                  <c:v>0.26774276637760797</c:v>
                </c:pt>
                <c:pt idx="1348">
                  <c:v>0.26553332760939868</c:v>
                </c:pt>
                <c:pt idx="1349">
                  <c:v>0.26289459374373947</c:v>
                </c:pt>
                <c:pt idx="1350">
                  <c:v>0.26065653530236688</c:v>
                </c:pt>
                <c:pt idx="1351">
                  <c:v>0.25787470307089094</c:v>
                </c:pt>
                <c:pt idx="1352">
                  <c:v>0.25585987808019234</c:v>
                </c:pt>
                <c:pt idx="1353">
                  <c:v>0.2537362983314731</c:v>
                </c:pt>
                <c:pt idx="1354">
                  <c:v>0.25100598151169112</c:v>
                </c:pt>
                <c:pt idx="1355">
                  <c:v>0.2501931827938525</c:v>
                </c:pt>
                <c:pt idx="1356">
                  <c:v>0.24882516241664521</c:v>
                </c:pt>
                <c:pt idx="1357">
                  <c:v>0.24803525943733723</c:v>
                </c:pt>
                <c:pt idx="1358">
                  <c:v>0.24699922726882459</c:v>
                </c:pt>
                <c:pt idx="1359">
                  <c:v>0.24583154460376064</c:v>
                </c:pt>
                <c:pt idx="1360">
                  <c:v>0.24422311897198135</c:v>
                </c:pt>
                <c:pt idx="1361">
                  <c:v>0.24307833204544807</c:v>
                </c:pt>
                <c:pt idx="1362">
                  <c:v>0.24059414441487079</c:v>
                </c:pt>
                <c:pt idx="1363">
                  <c:v>0.23983286110872615</c:v>
                </c:pt>
                <c:pt idx="1364">
                  <c:v>0.23740591282447554</c:v>
                </c:pt>
                <c:pt idx="1365">
                  <c:v>0.23560859734981826</c:v>
                </c:pt>
                <c:pt idx="1366">
                  <c:v>0.23449243009644832</c:v>
                </c:pt>
                <c:pt idx="1367">
                  <c:v>0.23418906156091698</c:v>
                </c:pt>
                <c:pt idx="1368">
                  <c:v>0.23217423657021838</c:v>
                </c:pt>
                <c:pt idx="1369">
                  <c:v>0.2309722102973584</c:v>
                </c:pt>
                <c:pt idx="1370">
                  <c:v>0.22944964368506912</c:v>
                </c:pt>
                <c:pt idx="1371">
                  <c:v>0.22824761741220914</c:v>
                </c:pt>
                <c:pt idx="1372">
                  <c:v>0.22726882459002321</c:v>
                </c:pt>
                <c:pt idx="1373">
                  <c:v>0.22721158524369653</c:v>
                </c:pt>
                <c:pt idx="1374">
                  <c:v>0.22549440485389657</c:v>
                </c:pt>
                <c:pt idx="1375">
                  <c:v>0.22473312154775194</c:v>
                </c:pt>
                <c:pt idx="1376">
                  <c:v>0.2230960762428093</c:v>
                </c:pt>
                <c:pt idx="1377">
                  <c:v>0.22064623222002808</c:v>
                </c:pt>
                <c:pt idx="1378">
                  <c:v>0.2187115423141868</c:v>
                </c:pt>
                <c:pt idx="1379">
                  <c:v>0.21729200652528549</c:v>
                </c:pt>
                <c:pt idx="1380">
                  <c:v>0.21426404510460489</c:v>
                </c:pt>
                <c:pt idx="1381">
                  <c:v>0.2124381099567843</c:v>
                </c:pt>
                <c:pt idx="1382">
                  <c:v>0.211293323030251</c:v>
                </c:pt>
                <c:pt idx="1383">
                  <c:v>0.21031453020806504</c:v>
                </c:pt>
                <c:pt idx="1384">
                  <c:v>0.20974213674479839</c:v>
                </c:pt>
                <c:pt idx="1385">
                  <c:v>0.20943876820926705</c:v>
                </c:pt>
                <c:pt idx="1386">
                  <c:v>0.2094158724707364</c:v>
                </c:pt>
                <c:pt idx="1387">
                  <c:v>0.20706905927134311</c:v>
                </c:pt>
                <c:pt idx="1388">
                  <c:v>0.20562662774391119</c:v>
                </c:pt>
                <c:pt idx="1389">
                  <c:v>0.20431584671303055</c:v>
                </c:pt>
                <c:pt idx="1390">
                  <c:v>0.20385220800778456</c:v>
                </c:pt>
                <c:pt idx="1391">
                  <c:v>0.20188889842877994</c:v>
                </c:pt>
                <c:pt idx="1392">
                  <c:v>0.2011276151226353</c:v>
                </c:pt>
                <c:pt idx="1393">
                  <c:v>0.19848315732234337</c:v>
                </c:pt>
                <c:pt idx="1394">
                  <c:v>0.19883804126956869</c:v>
                </c:pt>
                <c:pt idx="1395">
                  <c:v>0.19854039666867004</c:v>
                </c:pt>
                <c:pt idx="1396">
                  <c:v>0.1982370281331387</c:v>
                </c:pt>
                <c:pt idx="1397">
                  <c:v>0.19679459660570678</c:v>
                </c:pt>
                <c:pt idx="1398">
                  <c:v>0.19597607395323546</c:v>
                </c:pt>
                <c:pt idx="1399">
                  <c:v>0.19467101685698751</c:v>
                </c:pt>
                <c:pt idx="1400">
                  <c:v>0.19524341032025416</c:v>
                </c:pt>
                <c:pt idx="1401">
                  <c:v>0.19393262928937352</c:v>
                </c:pt>
                <c:pt idx="1402">
                  <c:v>0.19311410663690221</c:v>
                </c:pt>
                <c:pt idx="1403">
                  <c:v>0.19107066197304026</c:v>
                </c:pt>
                <c:pt idx="1404">
                  <c:v>0.19009186915085433</c:v>
                </c:pt>
                <c:pt idx="1405">
                  <c:v>0.19017200423571165</c:v>
                </c:pt>
                <c:pt idx="1406">
                  <c:v>0.18967974585730232</c:v>
                </c:pt>
                <c:pt idx="1407">
                  <c:v>0.18785381070948171</c:v>
                </c:pt>
                <c:pt idx="1408">
                  <c:v>0.18673764345611174</c:v>
                </c:pt>
                <c:pt idx="1409">
                  <c:v>0.18537534701353711</c:v>
                </c:pt>
                <c:pt idx="1410">
                  <c:v>0.18534672734037377</c:v>
                </c:pt>
                <c:pt idx="1411">
                  <c:v>0.18678915886780573</c:v>
                </c:pt>
                <c:pt idx="1412">
                  <c:v>0.18654302967860106</c:v>
                </c:pt>
                <c:pt idx="1413">
                  <c:v>0.18553561718325176</c:v>
                </c:pt>
                <c:pt idx="1414">
                  <c:v>0.18368106236226781</c:v>
                </c:pt>
                <c:pt idx="1415">
                  <c:v>0.18444806960304513</c:v>
                </c:pt>
                <c:pt idx="1416">
                  <c:v>0.18327466300334849</c:v>
                </c:pt>
                <c:pt idx="1417">
                  <c:v>0.18155748261354857</c:v>
                </c:pt>
                <c:pt idx="1418">
                  <c:v>0.17858676053919464</c:v>
                </c:pt>
                <c:pt idx="1419">
                  <c:v>0.17493489024355344</c:v>
                </c:pt>
                <c:pt idx="1420">
                  <c:v>0.17447125153830745</c:v>
                </c:pt>
                <c:pt idx="1421">
                  <c:v>0.17466014138118544</c:v>
                </c:pt>
                <c:pt idx="1422">
                  <c:v>0.17253656163246617</c:v>
                </c:pt>
                <c:pt idx="1423">
                  <c:v>0.17179817406485218</c:v>
                </c:pt>
                <c:pt idx="1424">
                  <c:v>0.17326922526544747</c:v>
                </c:pt>
                <c:pt idx="1425">
                  <c:v>0.1722904324432615</c:v>
                </c:pt>
                <c:pt idx="1426">
                  <c:v>0.17305171574940614</c:v>
                </c:pt>
                <c:pt idx="1427">
                  <c:v>0.17247932228613949</c:v>
                </c:pt>
                <c:pt idx="1428">
                  <c:v>0.17237056752811883</c:v>
                </c:pt>
                <c:pt idx="1429">
                  <c:v>0.17076214189633954</c:v>
                </c:pt>
                <c:pt idx="1430">
                  <c:v>0.17079076156950287</c:v>
                </c:pt>
                <c:pt idx="1431">
                  <c:v>0.16871869723247759</c:v>
                </c:pt>
                <c:pt idx="1432">
                  <c:v>0.167768524083455</c:v>
                </c:pt>
                <c:pt idx="1433">
                  <c:v>0.16695000143098368</c:v>
                </c:pt>
                <c:pt idx="1434">
                  <c:v>0.16629174894822701</c:v>
                </c:pt>
                <c:pt idx="1435">
                  <c:v>0.16408803411465042</c:v>
                </c:pt>
                <c:pt idx="1436">
                  <c:v>0.16395065968346642</c:v>
                </c:pt>
                <c:pt idx="1437">
                  <c:v>0.16356715606307776</c:v>
                </c:pt>
                <c:pt idx="1438">
                  <c:v>0.16245098880970779</c:v>
                </c:pt>
                <c:pt idx="1439">
                  <c:v>0.16174122091525714</c:v>
                </c:pt>
                <c:pt idx="1440">
                  <c:v>0.1606250536618872</c:v>
                </c:pt>
                <c:pt idx="1441">
                  <c:v>0.1592055178729859</c:v>
                </c:pt>
                <c:pt idx="1442">
                  <c:v>0.15929137689247591</c:v>
                </c:pt>
                <c:pt idx="1443">
                  <c:v>0.15893649294525058</c:v>
                </c:pt>
                <c:pt idx="1444">
                  <c:v>0.15727082796714462</c:v>
                </c:pt>
                <c:pt idx="1445">
                  <c:v>0.15596577087089666</c:v>
                </c:pt>
                <c:pt idx="1446">
                  <c:v>0.15490111902922069</c:v>
                </c:pt>
                <c:pt idx="1447">
                  <c:v>0.15492973870238402</c:v>
                </c:pt>
                <c:pt idx="1448">
                  <c:v>0.15378495177585072</c:v>
                </c:pt>
                <c:pt idx="1449">
                  <c:v>0.15343006782862539</c:v>
                </c:pt>
                <c:pt idx="1450">
                  <c:v>0.15242265533327612</c:v>
                </c:pt>
                <c:pt idx="1451">
                  <c:v>0.15185026187000947</c:v>
                </c:pt>
                <c:pt idx="1452">
                  <c:v>0.15222804155576544</c:v>
                </c:pt>
                <c:pt idx="1453">
                  <c:v>0.15168426776566213</c:v>
                </c:pt>
                <c:pt idx="1454">
                  <c:v>0.15083712544002748</c:v>
                </c:pt>
                <c:pt idx="1455">
                  <c:v>0.15067685527031283</c:v>
                </c:pt>
                <c:pt idx="1456">
                  <c:v>0.14879368077616553</c:v>
                </c:pt>
                <c:pt idx="1457">
                  <c:v>0.14740276466042757</c:v>
                </c:pt>
                <c:pt idx="1458">
                  <c:v>0.14680747545863027</c:v>
                </c:pt>
                <c:pt idx="1459">
                  <c:v>0.14459803669042101</c:v>
                </c:pt>
                <c:pt idx="1460">
                  <c:v>0.14462665636358432</c:v>
                </c:pt>
                <c:pt idx="1461">
                  <c:v>0.14372799862625568</c:v>
                </c:pt>
                <c:pt idx="1462">
                  <c:v>0.14298961105864172</c:v>
                </c:pt>
                <c:pt idx="1463">
                  <c:v>0.14225122349102773</c:v>
                </c:pt>
                <c:pt idx="1464">
                  <c:v>0.14192495921696574</c:v>
                </c:pt>
                <c:pt idx="1465">
                  <c:v>0.13982999914140981</c:v>
                </c:pt>
                <c:pt idx="1466">
                  <c:v>0.14040239260467646</c:v>
                </c:pt>
                <c:pt idx="1467">
                  <c:v>0.13922898600497982</c:v>
                </c:pt>
                <c:pt idx="1468">
                  <c:v>0.13797544432042588</c:v>
                </c:pt>
                <c:pt idx="1469">
                  <c:v>0.13612088949944193</c:v>
                </c:pt>
                <c:pt idx="1470">
                  <c:v>0.1354912566898486</c:v>
                </c:pt>
                <c:pt idx="1471">
                  <c:v>0.13440370910964197</c:v>
                </c:pt>
                <c:pt idx="1472">
                  <c:v>0.13415757992043731</c:v>
                </c:pt>
                <c:pt idx="1473">
                  <c:v>0.13236026444578003</c:v>
                </c:pt>
                <c:pt idx="1474">
                  <c:v>0.13154174179330871</c:v>
                </c:pt>
                <c:pt idx="1475">
                  <c:v>0.13056294897112275</c:v>
                </c:pt>
                <c:pt idx="1476">
                  <c:v>0.1307232191408374</c:v>
                </c:pt>
                <c:pt idx="1477">
                  <c:v>0.13007069059271345</c:v>
                </c:pt>
                <c:pt idx="1478">
                  <c:v>0.12851378037262814</c:v>
                </c:pt>
                <c:pt idx="1479">
                  <c:v>0.12807876134054549</c:v>
                </c:pt>
                <c:pt idx="1480">
                  <c:v>0.12756360722360552</c:v>
                </c:pt>
                <c:pt idx="1481">
                  <c:v>0.12598380126498956</c:v>
                </c:pt>
                <c:pt idx="1482">
                  <c:v>0.12581780716064223</c:v>
                </c:pt>
                <c:pt idx="1483">
                  <c:v>0.12516527861251825</c:v>
                </c:pt>
                <c:pt idx="1484">
                  <c:v>0.1245928851492516</c:v>
                </c:pt>
                <c:pt idx="1485">
                  <c:v>0.12513665893935491</c:v>
                </c:pt>
                <c:pt idx="1486">
                  <c:v>0.1245928851492516</c:v>
                </c:pt>
                <c:pt idx="1487">
                  <c:v>0.12423800120202629</c:v>
                </c:pt>
                <c:pt idx="1488">
                  <c:v>0.12431813628688361</c:v>
                </c:pt>
                <c:pt idx="1489">
                  <c:v>0.12341947854955497</c:v>
                </c:pt>
                <c:pt idx="1490">
                  <c:v>0.12170229815975502</c:v>
                </c:pt>
                <c:pt idx="1491">
                  <c:v>0.12071778140293639</c:v>
                </c:pt>
                <c:pt idx="1492">
                  <c:v>0.11973898858075041</c:v>
                </c:pt>
                <c:pt idx="1493">
                  <c:v>0.11865144100054377</c:v>
                </c:pt>
                <c:pt idx="1494">
                  <c:v>0.11815918262213446</c:v>
                </c:pt>
                <c:pt idx="1495">
                  <c:v>0.11709453078045849</c:v>
                </c:pt>
                <c:pt idx="1496">
                  <c:v>0.11625311238945651</c:v>
                </c:pt>
                <c:pt idx="1497">
                  <c:v>0.1167682665063965</c:v>
                </c:pt>
                <c:pt idx="1498">
                  <c:v>0.11488509201224922</c:v>
                </c:pt>
                <c:pt idx="1499">
                  <c:v>0.11534873071749521</c:v>
                </c:pt>
                <c:pt idx="1500">
                  <c:v>0.11491371168541255</c:v>
                </c:pt>
                <c:pt idx="1501">
                  <c:v>0.11322515096877594</c:v>
                </c:pt>
                <c:pt idx="1502">
                  <c:v>0.11216049912709997</c:v>
                </c:pt>
                <c:pt idx="1503">
                  <c:v>0.11131908073609799</c:v>
                </c:pt>
                <c:pt idx="1504">
                  <c:v>0.1093557711570934</c:v>
                </c:pt>
                <c:pt idx="1505">
                  <c:v>0.11003691937838071</c:v>
                </c:pt>
                <c:pt idx="1506">
                  <c:v>0.10777596519847743</c:v>
                </c:pt>
                <c:pt idx="1507">
                  <c:v>0.10676282876849547</c:v>
                </c:pt>
                <c:pt idx="1508">
                  <c:v>0.10621905497839215</c:v>
                </c:pt>
                <c:pt idx="1509">
                  <c:v>0.1059214103774935</c:v>
                </c:pt>
                <c:pt idx="1510">
                  <c:v>0.10504564837869552</c:v>
                </c:pt>
                <c:pt idx="1511">
                  <c:v>0.10455911393491886</c:v>
                </c:pt>
                <c:pt idx="1512">
                  <c:v>0.10431298474571421</c:v>
                </c:pt>
                <c:pt idx="1513">
                  <c:v>0.10382072636730488</c:v>
                </c:pt>
                <c:pt idx="1514">
                  <c:v>0.10341432700838556</c:v>
                </c:pt>
                <c:pt idx="1515">
                  <c:v>0.10245842992473027</c:v>
                </c:pt>
                <c:pt idx="1516">
                  <c:v>0.10169714661858562</c:v>
                </c:pt>
                <c:pt idx="1517">
                  <c:v>0.10063249477690965</c:v>
                </c:pt>
                <c:pt idx="1518">
                  <c:v>9.9979966228785661E-2</c:v>
                </c:pt>
                <c:pt idx="1519">
                  <c:v>9.8045276322944394E-2</c:v>
                </c:pt>
                <c:pt idx="1520">
                  <c:v>9.6791734638390428E-2</c:v>
                </c:pt>
                <c:pt idx="1521">
                  <c:v>9.5915972639592451E-2</c:v>
                </c:pt>
                <c:pt idx="1522">
                  <c:v>9.5835837554735126E-2</c:v>
                </c:pt>
                <c:pt idx="1523">
                  <c:v>9.4307547007813172E-2</c:v>
                </c:pt>
                <c:pt idx="1524">
                  <c:v>9.4061417818608523E-2</c:v>
                </c:pt>
                <c:pt idx="1525">
                  <c:v>9.3328754185627208E-2</c:v>
                </c:pt>
                <c:pt idx="1526">
                  <c:v>9.2235482670787891E-2</c:v>
                </c:pt>
                <c:pt idx="1527">
                  <c:v>9.1640193468990577E-2</c:v>
                </c:pt>
                <c:pt idx="1528">
                  <c:v>9.0111902922068637E-2</c:v>
                </c:pt>
                <c:pt idx="1529">
                  <c:v>8.8692367133167332E-2</c:v>
                </c:pt>
                <c:pt idx="1530">
                  <c:v>8.8663747460004008E-2</c:v>
                </c:pt>
                <c:pt idx="1531">
                  <c:v>8.7061045762857392E-2</c:v>
                </c:pt>
                <c:pt idx="1532">
                  <c:v>8.6597407057611403E-2</c:v>
                </c:pt>
                <c:pt idx="1533">
                  <c:v>8.6786296900489404E-2</c:v>
                </c:pt>
                <c:pt idx="1534">
                  <c:v>8.6837812312183404E-2</c:v>
                </c:pt>
                <c:pt idx="1535">
                  <c:v>8.7330070690592718E-2</c:v>
                </c:pt>
                <c:pt idx="1536">
                  <c:v>8.7169800520878055E-2</c:v>
                </c:pt>
                <c:pt idx="1537">
                  <c:v>8.5532755215935438E-2</c:v>
                </c:pt>
                <c:pt idx="1538">
                  <c:v>8.5721645058813425E-2</c:v>
                </c:pt>
                <c:pt idx="1539">
                  <c:v>8.395294925731947E-2</c:v>
                </c:pt>
                <c:pt idx="1540">
                  <c:v>8.2968432500500844E-2</c:v>
                </c:pt>
                <c:pt idx="1541">
                  <c:v>8.138862654188489E-2</c:v>
                </c:pt>
                <c:pt idx="1542">
                  <c:v>8.0272459288514939E-2</c:v>
                </c:pt>
                <c:pt idx="1543">
                  <c:v>7.8498039552388307E-2</c:v>
                </c:pt>
                <c:pt idx="1544">
                  <c:v>7.9179187773675636E-2</c:v>
                </c:pt>
                <c:pt idx="1545">
                  <c:v>7.8498039552388307E-2</c:v>
                </c:pt>
                <c:pt idx="1546">
                  <c:v>7.8389284794367645E-2</c:v>
                </c:pt>
                <c:pt idx="1547">
                  <c:v>7.7599381815059668E-2</c:v>
                </c:pt>
                <c:pt idx="1548">
                  <c:v>7.6889613920609029E-2</c:v>
                </c:pt>
                <c:pt idx="1549">
                  <c:v>7.5664691909218401E-2</c:v>
                </c:pt>
                <c:pt idx="1550">
                  <c:v>7.5389943046850413E-2</c:v>
                </c:pt>
                <c:pt idx="1551">
                  <c:v>7.419364070862311E-2</c:v>
                </c:pt>
                <c:pt idx="1552">
                  <c:v>7.2636730488537832E-2</c:v>
                </c:pt>
                <c:pt idx="1553">
                  <c:v>7.1577802581494515E-2</c:v>
                </c:pt>
                <c:pt idx="1554">
                  <c:v>7.0324260896940563E-2</c:v>
                </c:pt>
                <c:pt idx="1555">
                  <c:v>6.9316848401591247E-2</c:v>
                </c:pt>
                <c:pt idx="1556">
                  <c:v>6.9396983486448585E-2</c:v>
                </c:pt>
                <c:pt idx="1557">
                  <c:v>6.8469706075956621E-2</c:v>
                </c:pt>
                <c:pt idx="1558">
                  <c:v>6.6615151254972665E-2</c:v>
                </c:pt>
                <c:pt idx="1559">
                  <c:v>6.5796628602501364E-2</c:v>
                </c:pt>
                <c:pt idx="1560">
                  <c:v>6.4651841675968061E-2</c:v>
                </c:pt>
                <c:pt idx="1561">
                  <c:v>6.3260925560230108E-2</c:v>
                </c:pt>
                <c:pt idx="1562">
                  <c:v>6.1818494032798148E-2</c:v>
                </c:pt>
                <c:pt idx="1563">
                  <c:v>5.9912423800120206E-2</c:v>
                </c:pt>
                <c:pt idx="1564">
                  <c:v>5.920265590566956E-2</c:v>
                </c:pt>
                <c:pt idx="1565">
                  <c:v>5.8927907043301565E-2</c:v>
                </c:pt>
                <c:pt idx="1566">
                  <c:v>5.8029249305972926E-2</c:v>
                </c:pt>
                <c:pt idx="1567">
                  <c:v>5.7073352222317617E-2</c:v>
                </c:pt>
                <c:pt idx="1568">
                  <c:v>5.7376720757848942E-2</c:v>
                </c:pt>
                <c:pt idx="1569">
                  <c:v>5.7130591568644286E-2</c:v>
                </c:pt>
                <c:pt idx="1570">
                  <c:v>5.647806302052031E-2</c:v>
                </c:pt>
                <c:pt idx="1571">
                  <c:v>5.4869637388741024E-2</c:v>
                </c:pt>
                <c:pt idx="1572">
                  <c:v>5.369623078904439E-2</c:v>
                </c:pt>
                <c:pt idx="1573">
                  <c:v>5.2826192724879088E-2</c:v>
                </c:pt>
                <c:pt idx="1574">
                  <c:v>5.1950430726081111E-2</c:v>
                </c:pt>
                <c:pt idx="1575">
                  <c:v>5.0754128387853814E-2</c:v>
                </c:pt>
                <c:pt idx="1576">
                  <c:v>4.9443347356973179E-2</c:v>
                </c:pt>
                <c:pt idx="1577">
                  <c:v>4.8000915829541226E-2</c:v>
                </c:pt>
                <c:pt idx="1578">
                  <c:v>4.7262528261927249E-2</c:v>
                </c:pt>
                <c:pt idx="1579">
                  <c:v>4.5682722303311302E-2</c:v>
                </c:pt>
                <c:pt idx="1580">
                  <c:v>4.456655504994133E-2</c:v>
                </c:pt>
                <c:pt idx="1581">
                  <c:v>4.4429180618757336E-2</c:v>
                </c:pt>
                <c:pt idx="1582">
                  <c:v>4.3204258607366708E-2</c:v>
                </c:pt>
                <c:pt idx="1583">
                  <c:v>4.3038264503019376E-2</c:v>
                </c:pt>
                <c:pt idx="1584">
                  <c:v>4.2437251366589393E-2</c:v>
                </c:pt>
                <c:pt idx="1585">
                  <c:v>4.2494490712916055E-2</c:v>
                </c:pt>
                <c:pt idx="1586">
                  <c:v>4.2168226438854067E-2</c:v>
                </c:pt>
                <c:pt idx="1587">
                  <c:v>4.1727483472138754E-2</c:v>
                </c:pt>
                <c:pt idx="1588">
                  <c:v>4.050256146074812E-2</c:v>
                </c:pt>
                <c:pt idx="1589">
                  <c:v>4.0531181133911451E-2</c:v>
                </c:pt>
                <c:pt idx="1590">
                  <c:v>4.0204916859849456E-2</c:v>
                </c:pt>
                <c:pt idx="1591">
                  <c:v>3.9437909619072155E-2</c:v>
                </c:pt>
                <c:pt idx="1592">
                  <c:v>3.8922755502132166E-2</c:v>
                </c:pt>
                <c:pt idx="1593">
                  <c:v>3.8865516155805503E-2</c:v>
                </c:pt>
                <c:pt idx="1594">
                  <c:v>3.7560459059557544E-2</c:v>
                </c:pt>
                <c:pt idx="1595">
                  <c:v>3.6879310838270229E-2</c:v>
                </c:pt>
                <c:pt idx="1596">
                  <c:v>3.6495807217881572E-2</c:v>
                </c:pt>
                <c:pt idx="1597">
                  <c:v>3.548839472253227E-2</c:v>
                </c:pt>
                <c:pt idx="1598">
                  <c:v>3.5786039323430927E-2</c:v>
                </c:pt>
                <c:pt idx="1599">
                  <c:v>3.5351020291348276E-2</c:v>
                </c:pt>
                <c:pt idx="1600">
                  <c:v>3.5408259637674938E-2</c:v>
                </c:pt>
                <c:pt idx="1601">
                  <c:v>3.598065310094159E-2</c:v>
                </c:pt>
                <c:pt idx="1602">
                  <c:v>3.6169542943819584E-2</c:v>
                </c:pt>
                <c:pt idx="1603">
                  <c:v>3.513351077530695E-2</c:v>
                </c:pt>
                <c:pt idx="1604">
                  <c:v>3.548839472253227E-2</c:v>
                </c:pt>
                <c:pt idx="1605">
                  <c:v>3.4858761912938956E-2</c:v>
                </c:pt>
                <c:pt idx="1606">
                  <c:v>3.5053375690449619E-2</c:v>
                </c:pt>
                <c:pt idx="1607">
                  <c:v>3.4452362554019636E-2</c:v>
                </c:pt>
                <c:pt idx="1608">
                  <c:v>3.374259465956899E-2</c:v>
                </c:pt>
                <c:pt idx="1609">
                  <c:v>3.3227440542629001E-2</c:v>
                </c:pt>
                <c:pt idx="1610">
                  <c:v>3.3908588763916316E-2</c:v>
                </c:pt>
                <c:pt idx="1611">
                  <c:v>3.3387710712343664E-2</c:v>
                </c:pt>
                <c:pt idx="1612">
                  <c:v>3.3633839901548321E-2</c:v>
                </c:pt>
                <c:pt idx="1613">
                  <c:v>3.2843936922240351E-2</c:v>
                </c:pt>
                <c:pt idx="1614">
                  <c:v>3.2054033942932374E-2</c:v>
                </c:pt>
                <c:pt idx="1615">
                  <c:v>3.2981311353424345E-2</c:v>
                </c:pt>
                <c:pt idx="1616">
                  <c:v>3.2626427406199025E-2</c:v>
                </c:pt>
                <c:pt idx="1617">
                  <c:v>3.072035717352108E-2</c:v>
                </c:pt>
                <c:pt idx="1618">
                  <c:v>3.1292750636787728E-2</c:v>
                </c:pt>
                <c:pt idx="1619">
                  <c:v>3.0771872585215077E-2</c:v>
                </c:pt>
                <c:pt idx="1620">
                  <c:v>3.0336853553132426E-2</c:v>
                </c:pt>
                <c:pt idx="1621">
                  <c:v>3.0743252912051745E-2</c:v>
                </c:pt>
                <c:pt idx="1622">
                  <c:v>2.9930454194213103E-2</c:v>
                </c:pt>
                <c:pt idx="1623">
                  <c:v>2.9518330900661114E-2</c:v>
                </c:pt>
                <c:pt idx="1624">
                  <c:v>3.0445608311153085E-2</c:v>
                </c:pt>
                <c:pt idx="1625">
                  <c:v>2.9489711227497783E-2</c:v>
                </c:pt>
                <c:pt idx="1626">
                  <c:v>2.9111931541741794E-2</c:v>
                </c:pt>
                <c:pt idx="1627">
                  <c:v>2.9192066626599126E-2</c:v>
                </c:pt>
                <c:pt idx="1628">
                  <c:v>2.8757047594516472E-2</c:v>
                </c:pt>
                <c:pt idx="1629">
                  <c:v>2.8213273804413155E-2</c:v>
                </c:pt>
                <c:pt idx="1630">
                  <c:v>2.8865802352537134E-2</c:v>
                </c:pt>
                <c:pt idx="1631">
                  <c:v>2.9220686299762457E-2</c:v>
                </c:pt>
                <c:pt idx="1632">
                  <c:v>2.8510918405311815E-2</c:v>
                </c:pt>
                <c:pt idx="1633">
                  <c:v>2.8293408889270486E-2</c:v>
                </c:pt>
                <c:pt idx="1634">
                  <c:v>2.8184654131249823E-2</c:v>
                </c:pt>
                <c:pt idx="1635">
                  <c:v>2.7858389857187832E-2</c:v>
                </c:pt>
                <c:pt idx="1636">
                  <c:v>2.7612260667983172E-2</c:v>
                </c:pt>
                <c:pt idx="1637">
                  <c:v>2.6931112446695857E-2</c:v>
                </c:pt>
                <c:pt idx="1638">
                  <c:v>2.5242551730059244E-2</c:v>
                </c:pt>
                <c:pt idx="1639">
                  <c:v>2.5105177298875247E-2</c:v>
                </c:pt>
                <c:pt idx="1640">
                  <c:v>2.521393205689591E-2</c:v>
                </c:pt>
                <c:pt idx="1641">
                  <c:v>2.4475544489281933E-2</c:v>
                </c:pt>
                <c:pt idx="1642">
                  <c:v>2.4446924816118602E-2</c:v>
                </c:pt>
                <c:pt idx="1643">
                  <c:v>2.5128073037405912E-2</c:v>
                </c:pt>
                <c:pt idx="1644">
                  <c:v>2.4996422540854584E-2</c:v>
                </c:pt>
                <c:pt idx="1645">
                  <c:v>2.5568816004121236E-2</c:v>
                </c:pt>
                <c:pt idx="1646">
                  <c:v>2.5568816004121236E-2</c:v>
                </c:pt>
                <c:pt idx="1647">
                  <c:v>2.4967802867691249E-2</c:v>
                </c:pt>
                <c:pt idx="1648">
                  <c:v>2.4859048109670587E-2</c:v>
                </c:pt>
                <c:pt idx="1649">
                  <c:v>2.4670158266792596E-2</c:v>
                </c:pt>
                <c:pt idx="1650">
                  <c:v>2.4555679574139264E-2</c:v>
                </c:pt>
                <c:pt idx="1651">
                  <c:v>2.4395409404424601E-2</c:v>
                </c:pt>
                <c:pt idx="1652">
                  <c:v>2.4721673678486589E-2</c:v>
                </c:pt>
                <c:pt idx="1653">
                  <c:v>2.431527431956727E-2</c:v>
                </c:pt>
                <c:pt idx="1654">
                  <c:v>2.4859048109670587E-2</c:v>
                </c:pt>
                <c:pt idx="1655">
                  <c:v>2.4859048109670587E-2</c:v>
                </c:pt>
                <c:pt idx="1656">
                  <c:v>2.4555679574139264E-2</c:v>
                </c:pt>
                <c:pt idx="1657">
                  <c:v>2.436678973126127E-2</c:v>
                </c:pt>
                <c:pt idx="1658">
                  <c:v>2.4258034973240607E-2</c:v>
                </c:pt>
                <c:pt idx="1659">
                  <c:v>2.322200280472797E-2</c:v>
                </c:pt>
                <c:pt idx="1660">
                  <c:v>2.322200280472797E-2</c:v>
                </c:pt>
                <c:pt idx="1661">
                  <c:v>2.1968461120174011E-2</c:v>
                </c:pt>
                <c:pt idx="1662">
                  <c:v>2.1916945708480011E-2</c:v>
                </c:pt>
                <c:pt idx="1663">
                  <c:v>2.202570046650067E-2</c:v>
                </c:pt>
                <c:pt idx="1664">
                  <c:v>2.1424687330070691E-2</c:v>
                </c:pt>
                <c:pt idx="1665">
                  <c:v>2.1453307003234022E-2</c:v>
                </c:pt>
                <c:pt idx="1666">
                  <c:v>2.1670816519275351E-2</c:v>
                </c:pt>
                <c:pt idx="1667">
                  <c:v>2.1287312898886693E-2</c:v>
                </c:pt>
                <c:pt idx="1668">
                  <c:v>2.1069803382845368E-2</c:v>
                </c:pt>
                <c:pt idx="1669">
                  <c:v>2.0880913539967374E-2</c:v>
                </c:pt>
                <c:pt idx="1670">
                  <c:v>2.0033771214332734E-2</c:v>
                </c:pt>
                <c:pt idx="1671">
                  <c:v>1.959875218225008E-2</c:v>
                </c:pt>
                <c:pt idx="1672">
                  <c:v>1.9404138404739417E-2</c:v>
                </c:pt>
                <c:pt idx="1673">
                  <c:v>1.8345210497696114E-2</c:v>
                </c:pt>
                <c:pt idx="1674">
                  <c:v>1.8373830170859449E-2</c:v>
                </c:pt>
                <c:pt idx="1675">
                  <c:v>1.9186628888698095E-2</c:v>
                </c:pt>
                <c:pt idx="1676">
                  <c:v>1.8287971151369452E-2</c:v>
                </c:pt>
                <c:pt idx="1677">
                  <c:v>1.9243868235024754E-2</c:v>
                </c:pt>
                <c:pt idx="1678">
                  <c:v>2.0005151541169403E-2</c:v>
                </c:pt>
                <c:pt idx="1679">
                  <c:v>1.9707506940270743E-2</c:v>
                </c:pt>
                <c:pt idx="1680">
                  <c:v>2.1235797487192697E-2</c:v>
                </c:pt>
                <c:pt idx="1681">
                  <c:v>2.1098423056008699E-2</c:v>
                </c:pt>
                <c:pt idx="1682">
                  <c:v>2.0417274834721388E-2</c:v>
                </c:pt>
                <c:pt idx="1683">
                  <c:v>2.1613577172948685E-2</c:v>
                </c:pt>
                <c:pt idx="1684">
                  <c:v>2.0526029592742051E-2</c:v>
                </c:pt>
                <c:pt idx="1685">
                  <c:v>2.0005151541169403E-2</c:v>
                </c:pt>
                <c:pt idx="1686">
                  <c:v>1.9461377751066083E-2</c:v>
                </c:pt>
                <c:pt idx="1687">
                  <c:v>1.9186628888698095E-2</c:v>
                </c:pt>
                <c:pt idx="1688">
                  <c:v>1.9324003319882085E-2</c:v>
                </c:pt>
                <c:pt idx="1689">
                  <c:v>1.9054978392146763E-2</c:v>
                </c:pt>
                <c:pt idx="1690">
                  <c:v>1.8808849202942103E-2</c:v>
                </c:pt>
                <c:pt idx="1691">
                  <c:v>1.8751609856615437E-2</c:v>
                </c:pt>
                <c:pt idx="1692">
                  <c:v>1.8591339686900774E-2</c:v>
                </c:pt>
                <c:pt idx="1693">
                  <c:v>1.8591339686900774E-2</c:v>
                </c:pt>
                <c:pt idx="1694">
                  <c:v>1.8373830170859449E-2</c:v>
                </c:pt>
                <c:pt idx="1695">
                  <c:v>1.7990326550470795E-2</c:v>
                </c:pt>
                <c:pt idx="1696">
                  <c:v>1.8425345582553446E-2</c:v>
                </c:pt>
                <c:pt idx="1697">
                  <c:v>1.7635442603245472E-2</c:v>
                </c:pt>
                <c:pt idx="1698">
                  <c:v>1.8917603960962766E-2</c:v>
                </c:pt>
                <c:pt idx="1699">
                  <c:v>1.8236455739675451E-2</c:v>
                </c:pt>
                <c:pt idx="1700">
                  <c:v>1.8591339686900774E-2</c:v>
                </c:pt>
                <c:pt idx="1701">
                  <c:v>1.8127700981654792E-2</c:v>
                </c:pt>
                <c:pt idx="1702">
                  <c:v>1.8041841962164792E-2</c:v>
                </c:pt>
                <c:pt idx="1703">
                  <c:v>1.7446552760367478E-2</c:v>
                </c:pt>
                <c:pt idx="1704">
                  <c:v>1.706304913997882E-2</c:v>
                </c:pt>
                <c:pt idx="1705">
                  <c:v>1.5620617612546865E-2</c:v>
                </c:pt>
                <c:pt idx="1706">
                  <c:v>1.5998397298302852E-2</c:v>
                </c:pt>
                <c:pt idx="1707">
                  <c:v>1.572937237056753E-2</c:v>
                </c:pt>
                <c:pt idx="1708">
                  <c:v>1.6215906814344181E-2</c:v>
                </c:pt>
                <c:pt idx="1709">
                  <c:v>1.572937237056753E-2</c:v>
                </c:pt>
                <c:pt idx="1710">
                  <c:v>1.5998397298302852E-2</c:v>
                </c:pt>
                <c:pt idx="1711">
                  <c:v>1.5672133024240864E-2</c:v>
                </c:pt>
                <c:pt idx="1712">
                  <c:v>1.5454623508199537E-2</c:v>
                </c:pt>
                <c:pt idx="1713">
                  <c:v>1.4853610371769554E-2</c:v>
                </c:pt>
                <c:pt idx="1714">
                  <c:v>1.4201081823645574E-2</c:v>
                </c:pt>
                <c:pt idx="1715">
                  <c:v>1.343979851750093E-2</c:v>
                </c:pt>
                <c:pt idx="1716">
                  <c:v>1.3983572307604247E-2</c:v>
                </c:pt>
                <c:pt idx="1717">
                  <c:v>1.3680203772072923E-2</c:v>
                </c:pt>
                <c:pt idx="1718">
                  <c:v>1.3903437222746916E-2</c:v>
                </c:pt>
                <c:pt idx="1719">
                  <c:v>1.3983572307604247E-2</c:v>
                </c:pt>
                <c:pt idx="1720">
                  <c:v>1.4281216908502904E-2</c:v>
                </c:pt>
                <c:pt idx="1721">
                  <c:v>1.4555965770870897E-2</c:v>
                </c:pt>
                <c:pt idx="1722">
                  <c:v>1.401219198076758E-2</c:v>
                </c:pt>
                <c:pt idx="1723">
                  <c:v>1.3382559171174264E-2</c:v>
                </c:pt>
                <c:pt idx="1724">
                  <c:v>1.3817578203256919E-2</c:v>
                </c:pt>
                <c:pt idx="1725">
                  <c:v>1.3794682464726255E-2</c:v>
                </c:pt>
                <c:pt idx="1726">
                  <c:v>1.3411178844337597E-2</c:v>
                </c:pt>
                <c:pt idx="1727">
                  <c:v>1.2810165707907616E-2</c:v>
                </c:pt>
                <c:pt idx="1728">
                  <c:v>1.3222289001459605E-2</c:v>
                </c:pt>
                <c:pt idx="1729">
                  <c:v>1.3084914570275608E-2</c:v>
                </c:pt>
                <c:pt idx="1730">
                  <c:v>1.3107810308806273E-2</c:v>
                </c:pt>
                <c:pt idx="1731">
                  <c:v>1.2838785381070947E-2</c:v>
                </c:pt>
                <c:pt idx="1732">
                  <c:v>1.3548553275521595E-2</c:v>
                </c:pt>
                <c:pt idx="1733">
                  <c:v>1.4418591339686902E-2</c:v>
                </c:pt>
                <c:pt idx="1734">
                  <c:v>1.4693340202054895E-2</c:v>
                </c:pt>
                <c:pt idx="1735">
                  <c:v>1.3353939498010932E-2</c:v>
                </c:pt>
                <c:pt idx="1736">
                  <c:v>1.3027675223948943E-2</c:v>
                </c:pt>
                <c:pt idx="1737">
                  <c:v>1.3027675223948943E-2</c:v>
                </c:pt>
                <c:pt idx="1738">
                  <c:v>1.2758650296213618E-2</c:v>
                </c:pt>
                <c:pt idx="1739">
                  <c:v>1.2186256832946968E-2</c:v>
                </c:pt>
                <c:pt idx="1740">
                  <c:v>1.1310494834148995E-2</c:v>
                </c:pt>
                <c:pt idx="1741">
                  <c:v>1.079534071720901E-2</c:v>
                </c:pt>
                <c:pt idx="1742">
                  <c:v>1.2077502074926305E-2</c:v>
                </c:pt>
                <c:pt idx="1743">
                  <c:v>1.2672791276723621E-2</c:v>
                </c:pt>
                <c:pt idx="1744">
                  <c:v>1.2375146675824964E-2</c:v>
                </c:pt>
                <c:pt idx="1745">
                  <c:v>1.1613863369680318E-2</c:v>
                </c:pt>
                <c:pt idx="1746">
                  <c:v>1.1041469906413668E-2</c:v>
                </c:pt>
                <c:pt idx="1747">
                  <c:v>1.0383217423657023E-2</c:v>
                </c:pt>
                <c:pt idx="1748">
                  <c:v>1.0491972181677684E-2</c:v>
                </c:pt>
                <c:pt idx="1749">
                  <c:v>9.7306888755330414E-3</c:v>
                </c:pt>
                <c:pt idx="1750">
                  <c:v>9.2956698434503871E-3</c:v>
                </c:pt>
                <c:pt idx="1751">
                  <c:v>9.9195787184110356E-3</c:v>
                </c:pt>
                <c:pt idx="1752">
                  <c:v>1.0360321685126357E-2</c:v>
                </c:pt>
                <c:pt idx="1753">
                  <c:v>1.0686585959188347E-2</c:v>
                </c:pt>
                <c:pt idx="1754">
                  <c:v>1.1854268624252312E-2</c:v>
                </c:pt>
                <c:pt idx="1755">
                  <c:v>1.1722618127700982E-2</c:v>
                </c:pt>
                <c:pt idx="1756">
                  <c:v>1.1774133539394981E-2</c:v>
                </c:pt>
                <c:pt idx="1757">
                  <c:v>1.1665378781374316E-2</c:v>
                </c:pt>
                <c:pt idx="1758">
                  <c:v>1.0766721044045677E-2</c:v>
                </c:pt>
                <c:pt idx="1759">
                  <c:v>1.0875475802066341E-2</c:v>
                </c:pt>
                <c:pt idx="1760">
                  <c:v>1.0629346612861681E-2</c:v>
                </c:pt>
                <c:pt idx="1761">
                  <c:v>1.046907644314702E-2</c:v>
                </c:pt>
                <c:pt idx="1762">
                  <c:v>1.0766721044045677E-2</c:v>
                </c:pt>
                <c:pt idx="1763">
                  <c:v>1.0056953149595031E-2</c:v>
                </c:pt>
                <c:pt idx="1764">
                  <c:v>9.8394436335537058E-3</c:v>
                </c:pt>
                <c:pt idx="1765">
                  <c:v>1.00283334764317E-2</c:v>
                </c:pt>
                <c:pt idx="1766">
                  <c:v>9.6734495292063755E-3</c:v>
                </c:pt>
                <c:pt idx="1767">
                  <c:v>8.6431412953264074E-3</c:v>
                </c:pt>
                <c:pt idx="1768">
                  <c:v>7.7158638848344356E-3</c:v>
                </c:pt>
                <c:pt idx="1769">
                  <c:v>7.360979937609112E-3</c:v>
                </c:pt>
                <c:pt idx="1770">
                  <c:v>7.360979937609112E-3</c:v>
                </c:pt>
                <c:pt idx="1771">
                  <c:v>7.360979937609112E-3</c:v>
                </c:pt>
                <c:pt idx="1772">
                  <c:v>7.1663661600984514E-3</c:v>
                </c:pt>
                <c:pt idx="1773">
                  <c:v>7.360979937609112E-3</c:v>
                </c:pt>
                <c:pt idx="1774">
                  <c:v>7.9333734008757619E-3</c:v>
                </c:pt>
                <c:pt idx="1775">
                  <c:v>8.448527517815746E-3</c:v>
                </c:pt>
                <c:pt idx="1776">
                  <c:v>8.3970121061217491E-3</c:v>
                </c:pt>
                <c:pt idx="1777">
                  <c:v>8.5859019489997433E-3</c:v>
                </c:pt>
                <c:pt idx="1778">
                  <c:v>8.8034114650410705E-3</c:v>
                </c:pt>
                <c:pt idx="1779">
                  <c:v>8.7518960533470701E-3</c:v>
                </c:pt>
                <c:pt idx="1780">
                  <c:v>8.6660370338570731E-3</c:v>
                </c:pt>
                <c:pt idx="1781">
                  <c:v>9.1869150854297244E-3</c:v>
                </c:pt>
                <c:pt idx="1782">
                  <c:v>8.9694055693883973E-3</c:v>
                </c:pt>
                <c:pt idx="1783">
                  <c:v>9.4559400131650501E-3</c:v>
                </c:pt>
                <c:pt idx="1784">
                  <c:v>9.4330442746343845E-3</c:v>
                </c:pt>
                <c:pt idx="1785">
                  <c:v>9.0781603274090617E-3</c:v>
                </c:pt>
                <c:pt idx="1786">
                  <c:v>8.9923013079190647E-3</c:v>
                </c:pt>
                <c:pt idx="1787">
                  <c:v>8.6431412953264074E-3</c:v>
                </c:pt>
                <c:pt idx="1788">
                  <c:v>8.694656707020406E-3</c:v>
                </c:pt>
                <c:pt idx="1789">
                  <c:v>8.8835465498984002E-3</c:v>
                </c:pt>
                <c:pt idx="1790">
                  <c:v>8.5057668641424118E-3</c:v>
                </c:pt>
                <c:pt idx="1791">
                  <c:v>8.6145216221630763E-3</c:v>
                </c:pt>
                <c:pt idx="1792">
                  <c:v>8.8606508113677346E-3</c:v>
                </c:pt>
                <c:pt idx="1793">
                  <c:v>8.5286626026730775E-3</c:v>
                </c:pt>
                <c:pt idx="1794">
                  <c:v>8.4771471909790789E-3</c:v>
                </c:pt>
                <c:pt idx="1795">
                  <c:v>7.4411150224664435E-3</c:v>
                </c:pt>
                <c:pt idx="1796">
                  <c:v>7.1663661600984514E-3</c:v>
                </c:pt>
                <c:pt idx="1797">
                  <c:v>6.731347128015798E-3</c:v>
                </c:pt>
                <c:pt idx="1798">
                  <c:v>6.9259609055264586E-3</c:v>
                </c:pt>
                <c:pt idx="1799">
                  <c:v>6.8687215591997945E-3</c:v>
                </c:pt>
                <c:pt idx="1800">
                  <c:v>7.3323602644457808E-3</c:v>
                </c:pt>
                <c:pt idx="1801">
                  <c:v>7.6586245385077707E-3</c:v>
                </c:pt>
                <c:pt idx="1802">
                  <c:v>7.9047537277124307E-3</c:v>
                </c:pt>
                <c:pt idx="1803">
                  <c:v>7.4411150224664435E-3</c:v>
                </c:pt>
                <c:pt idx="1804">
                  <c:v>7.3838756761397785E-3</c:v>
                </c:pt>
                <c:pt idx="1805">
                  <c:v>6.6798317163217994E-3</c:v>
                </c:pt>
                <c:pt idx="1806">
                  <c:v>6.3249477690964775E-3</c:v>
                </c:pt>
                <c:pt idx="1807">
                  <c:v>6.0501989067284854E-3</c:v>
                </c:pt>
                <c:pt idx="1808">
                  <c:v>5.5350447897885005E-3</c:v>
                </c:pt>
                <c:pt idx="1809">
                  <c:v>5.2087805157265106E-3</c:v>
                </c:pt>
                <c:pt idx="1810">
                  <c:v>4.6077673792965287E-3</c:v>
                </c:pt>
                <c:pt idx="1811">
                  <c:v>5.3175352737471733E-3</c:v>
                </c:pt>
                <c:pt idx="1812">
                  <c:v>5.0714060845425141E-3</c:v>
                </c:pt>
                <c:pt idx="1813">
                  <c:v>5.5350447897885005E-3</c:v>
                </c:pt>
                <c:pt idx="1814">
                  <c:v>5.643799547809164E-3</c:v>
                </c:pt>
                <c:pt idx="1815">
                  <c:v>5.3976703586045048E-3</c:v>
                </c:pt>
                <c:pt idx="1816">
                  <c:v>5.5350447897885005E-3</c:v>
                </c:pt>
                <c:pt idx="1817">
                  <c:v>6.3764631807904761E-3</c:v>
                </c:pt>
                <c:pt idx="1818">
                  <c:v>5.8899287370138232E-3</c:v>
                </c:pt>
                <c:pt idx="1819">
                  <c:v>6.0501989067284854E-3</c:v>
                </c:pt>
                <c:pt idx="1820">
                  <c:v>5.3976703586045048E-3</c:v>
                </c:pt>
                <c:pt idx="1821">
                  <c:v>4.9054119801951864E-3</c:v>
                </c:pt>
                <c:pt idx="1822">
                  <c:v>5.4262900317678378E-3</c:v>
                </c:pt>
                <c:pt idx="1823">
                  <c:v>5.4262900317678378E-3</c:v>
                </c:pt>
                <c:pt idx="1824">
                  <c:v>5.4778054434618364E-3</c:v>
                </c:pt>
                <c:pt idx="1825">
                  <c:v>5.4778054434618364E-3</c:v>
                </c:pt>
                <c:pt idx="1826">
                  <c:v>5.615179874645832E-3</c:v>
                </c:pt>
                <c:pt idx="1827">
                  <c:v>5.7525543058298276E-3</c:v>
                </c:pt>
                <c:pt idx="1828">
                  <c:v>5.8613090638504912E-3</c:v>
                </c:pt>
                <c:pt idx="1829">
                  <c:v>5.8326893906871582E-3</c:v>
                </c:pt>
                <c:pt idx="1830">
                  <c:v>6.2161930110758131E-3</c:v>
                </c:pt>
                <c:pt idx="1831">
                  <c:v>5.643799547809164E-3</c:v>
                </c:pt>
                <c:pt idx="1832">
                  <c:v>5.01416673821585E-3</c:v>
                </c:pt>
                <c:pt idx="1833">
                  <c:v>4.985547065052518E-3</c:v>
                </c:pt>
                <c:pt idx="1834">
                  <c:v>5.1229214962365127E-3</c:v>
                </c:pt>
                <c:pt idx="1835">
                  <c:v>4.8252768953378549E-3</c:v>
                </c:pt>
                <c:pt idx="1836">
                  <c:v>4.4131536017858681E-3</c:v>
                </c:pt>
                <c:pt idx="1837">
                  <c:v>4.1155090008872103E-3</c:v>
                </c:pt>
                <c:pt idx="1838">
                  <c:v>5.2602959274205083E-3</c:v>
                </c:pt>
                <c:pt idx="1839">
                  <c:v>5.6953149595031626E-3</c:v>
                </c:pt>
                <c:pt idx="1840">
                  <c:v>5.3404310122778399E-3</c:v>
                </c:pt>
                <c:pt idx="1841">
                  <c:v>5.1229214962365127E-3</c:v>
                </c:pt>
                <c:pt idx="1842">
                  <c:v>5.5865602014824991E-3</c:v>
                </c:pt>
                <c:pt idx="1843">
                  <c:v>5.8613090638504912E-3</c:v>
                </c:pt>
                <c:pt idx="1844">
                  <c:v>5.9414441487078227E-3</c:v>
                </c:pt>
                <c:pt idx="1845">
                  <c:v>5.01416673821585E-3</c:v>
                </c:pt>
                <c:pt idx="1846">
                  <c:v>4.5505280329698637E-3</c:v>
                </c:pt>
                <c:pt idx="1847">
                  <c:v>4.4131536017858681E-3</c:v>
                </c:pt>
                <c:pt idx="1848">
                  <c:v>4.1441286740505423E-3</c:v>
                </c:pt>
                <c:pt idx="1849">
                  <c:v>3.4916001259265618E-3</c:v>
                </c:pt>
                <c:pt idx="1850">
                  <c:v>2.9421024011905784E-3</c:v>
                </c:pt>
                <c:pt idx="1851">
                  <c:v>2.6444578002919206E-3</c:v>
                </c:pt>
                <c:pt idx="1852">
                  <c:v>2.7245928851492517E-3</c:v>
                </c:pt>
                <c:pt idx="1853">
                  <c:v>2.8905869894965798E-3</c:v>
                </c:pt>
                <c:pt idx="1854">
                  <c:v>3.0279614206805759E-3</c:v>
                </c:pt>
                <c:pt idx="1855">
                  <c:v>2.9192066626599123E-3</c:v>
                </c:pt>
                <c:pt idx="1856">
                  <c:v>3.5717352107838929E-3</c:v>
                </c:pt>
                <c:pt idx="1857">
                  <c:v>3.3771214332732323E-3</c:v>
                </c:pt>
                <c:pt idx="1858">
                  <c:v>3.050857159211242E-3</c:v>
                </c:pt>
                <c:pt idx="1859">
                  <c:v>2.8905869894965798E-3</c:v>
                </c:pt>
                <c:pt idx="1860">
                  <c:v>3.2454709367219026E-3</c:v>
                </c:pt>
                <c:pt idx="1861">
                  <c:v>3.3771214332732323E-3</c:v>
                </c:pt>
                <c:pt idx="1862">
                  <c:v>3.9266191580092161E-3</c:v>
                </c:pt>
                <c:pt idx="1863">
                  <c:v>4.1155090008872103E-3</c:v>
                </c:pt>
                <c:pt idx="1864">
                  <c:v>4.1727483472138753E-3</c:v>
                </c:pt>
                <c:pt idx="1865">
                  <c:v>4.7680375490111908E-3</c:v>
                </c:pt>
                <c:pt idx="1866">
                  <c:v>4.9054119801951864E-3</c:v>
                </c:pt>
                <c:pt idx="1867">
                  <c:v>4.0067542428665467E-3</c:v>
                </c:pt>
                <c:pt idx="1868">
                  <c:v>3.6518702956412239E-3</c:v>
                </c:pt>
                <c:pt idx="1869">
                  <c:v>3.3542256947425662E-3</c:v>
                </c:pt>
                <c:pt idx="1870">
                  <c:v>2.7245928851492517E-3</c:v>
                </c:pt>
                <c:pt idx="1871">
                  <c:v>2.9192066626599123E-3</c:v>
                </c:pt>
                <c:pt idx="1872">
                  <c:v>2.7818322314759167E-3</c:v>
                </c:pt>
                <c:pt idx="1873">
                  <c:v>2.5357030422712571E-3</c:v>
                </c:pt>
                <c:pt idx="1874">
                  <c:v>2.9707220743539113E-3</c:v>
                </c:pt>
                <c:pt idx="1875">
                  <c:v>3.2969863484159012E-3</c:v>
                </c:pt>
                <c:pt idx="1876">
                  <c:v>3.4057411064365647E-3</c:v>
                </c:pt>
                <c:pt idx="1877">
                  <c:v>3.050857159211242E-3</c:v>
                </c:pt>
                <c:pt idx="1878">
                  <c:v>3.050857159211242E-3</c:v>
                </c:pt>
                <c:pt idx="1879">
                  <c:v>2.8047279700065828E-3</c:v>
                </c:pt>
                <c:pt idx="1880">
                  <c:v>2.6444578002919206E-3</c:v>
                </c:pt>
                <c:pt idx="1881">
                  <c:v>2.4555679574139264E-3</c:v>
                </c:pt>
                <c:pt idx="1882">
                  <c:v>2.3983286110872619E-3</c:v>
                </c:pt>
                <c:pt idx="1883">
                  <c:v>1.825935147820612E-3</c:v>
                </c:pt>
                <c:pt idx="1884">
                  <c:v>2.1235797487192697E-3</c:v>
                </c:pt>
                <c:pt idx="1885">
                  <c:v>2.0720643370252712E-3</c:v>
                </c:pt>
                <c:pt idx="1886">
                  <c:v>2.3697089379239289E-3</c:v>
                </c:pt>
                <c:pt idx="1887">
                  <c:v>2.1006840101886037E-3</c:v>
                </c:pt>
                <c:pt idx="1888">
                  <c:v>2.8619673163332473E-3</c:v>
                </c:pt>
                <c:pt idx="1889">
                  <c:v>4.5791477061331957E-3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F92-45A1-A5FD-FA7F5F7E63AD}"/>
            </c:ext>
          </c:extLst>
        </c:ser>
        <c:ser>
          <c:idx val="1"/>
          <c:order val="1"/>
          <c:tx>
            <c:v>40nm AuNP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2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xVal>
            <c:numRef>
              <c:f>'No Salt'!$A$1:$A$2048</c:f>
              <c:numCache>
                <c:formatCode>General</c:formatCode>
                <c:ptCount val="2048"/>
                <c:pt idx="0">
                  <c:v>339.69</c:v>
                </c:pt>
                <c:pt idx="1">
                  <c:v>340.08</c:v>
                </c:pt>
                <c:pt idx="2">
                  <c:v>340.46</c:v>
                </c:pt>
                <c:pt idx="3">
                  <c:v>340.85</c:v>
                </c:pt>
                <c:pt idx="4">
                  <c:v>341.24</c:v>
                </c:pt>
                <c:pt idx="5">
                  <c:v>341.62</c:v>
                </c:pt>
                <c:pt idx="6">
                  <c:v>342.01</c:v>
                </c:pt>
                <c:pt idx="7">
                  <c:v>342.4</c:v>
                </c:pt>
                <c:pt idx="8">
                  <c:v>342.78</c:v>
                </c:pt>
                <c:pt idx="9">
                  <c:v>343.17</c:v>
                </c:pt>
                <c:pt idx="10">
                  <c:v>343.56</c:v>
                </c:pt>
                <c:pt idx="11">
                  <c:v>343.94</c:v>
                </c:pt>
                <c:pt idx="12">
                  <c:v>344.33</c:v>
                </c:pt>
                <c:pt idx="13">
                  <c:v>344.72</c:v>
                </c:pt>
                <c:pt idx="14">
                  <c:v>345.1</c:v>
                </c:pt>
                <c:pt idx="15">
                  <c:v>345.49</c:v>
                </c:pt>
                <c:pt idx="16">
                  <c:v>345.88</c:v>
                </c:pt>
                <c:pt idx="17">
                  <c:v>346.26</c:v>
                </c:pt>
                <c:pt idx="18">
                  <c:v>346.65</c:v>
                </c:pt>
                <c:pt idx="19">
                  <c:v>347.04</c:v>
                </c:pt>
                <c:pt idx="20">
                  <c:v>347.42</c:v>
                </c:pt>
                <c:pt idx="21">
                  <c:v>347.81</c:v>
                </c:pt>
                <c:pt idx="22">
                  <c:v>348.2</c:v>
                </c:pt>
                <c:pt idx="23">
                  <c:v>348.58</c:v>
                </c:pt>
                <c:pt idx="24">
                  <c:v>348.97</c:v>
                </c:pt>
                <c:pt idx="25">
                  <c:v>349.35</c:v>
                </c:pt>
                <c:pt idx="26">
                  <c:v>349.74</c:v>
                </c:pt>
                <c:pt idx="27">
                  <c:v>350.13</c:v>
                </c:pt>
                <c:pt idx="28">
                  <c:v>350.51</c:v>
                </c:pt>
                <c:pt idx="29">
                  <c:v>350.9</c:v>
                </c:pt>
                <c:pt idx="30">
                  <c:v>351.28</c:v>
                </c:pt>
                <c:pt idx="31">
                  <c:v>351.67</c:v>
                </c:pt>
                <c:pt idx="32">
                  <c:v>352.05</c:v>
                </c:pt>
                <c:pt idx="33">
                  <c:v>352.44</c:v>
                </c:pt>
                <c:pt idx="34">
                  <c:v>352.83</c:v>
                </c:pt>
                <c:pt idx="35">
                  <c:v>353.21</c:v>
                </c:pt>
                <c:pt idx="36">
                  <c:v>353.6</c:v>
                </c:pt>
                <c:pt idx="37">
                  <c:v>353.98</c:v>
                </c:pt>
                <c:pt idx="38">
                  <c:v>354.37</c:v>
                </c:pt>
                <c:pt idx="39">
                  <c:v>354.75</c:v>
                </c:pt>
                <c:pt idx="40">
                  <c:v>355.14</c:v>
                </c:pt>
                <c:pt idx="41">
                  <c:v>355.52</c:v>
                </c:pt>
                <c:pt idx="42">
                  <c:v>355.91</c:v>
                </c:pt>
                <c:pt idx="43">
                  <c:v>356.3</c:v>
                </c:pt>
                <c:pt idx="44">
                  <c:v>356.68</c:v>
                </c:pt>
                <c:pt idx="45">
                  <c:v>357.07</c:v>
                </c:pt>
                <c:pt idx="46">
                  <c:v>357.45</c:v>
                </c:pt>
                <c:pt idx="47">
                  <c:v>357.84</c:v>
                </c:pt>
                <c:pt idx="48">
                  <c:v>358.22</c:v>
                </c:pt>
                <c:pt idx="49">
                  <c:v>358.61</c:v>
                </c:pt>
                <c:pt idx="50">
                  <c:v>358.99</c:v>
                </c:pt>
                <c:pt idx="51">
                  <c:v>359.38</c:v>
                </c:pt>
                <c:pt idx="52">
                  <c:v>359.76</c:v>
                </c:pt>
                <c:pt idx="53">
                  <c:v>360.15</c:v>
                </c:pt>
                <c:pt idx="54">
                  <c:v>360.53</c:v>
                </c:pt>
                <c:pt idx="55">
                  <c:v>360.92</c:v>
                </c:pt>
                <c:pt idx="56">
                  <c:v>361.3</c:v>
                </c:pt>
                <c:pt idx="57">
                  <c:v>361.69</c:v>
                </c:pt>
                <c:pt idx="58">
                  <c:v>362.07</c:v>
                </c:pt>
                <c:pt idx="59">
                  <c:v>362.45</c:v>
                </c:pt>
                <c:pt idx="60">
                  <c:v>362.84</c:v>
                </c:pt>
                <c:pt idx="61">
                  <c:v>363.22</c:v>
                </c:pt>
                <c:pt idx="62">
                  <c:v>363.61</c:v>
                </c:pt>
                <c:pt idx="63">
                  <c:v>363.99</c:v>
                </c:pt>
                <c:pt idx="64">
                  <c:v>364.38</c:v>
                </c:pt>
                <c:pt idx="65">
                  <c:v>364.76</c:v>
                </c:pt>
                <c:pt idx="66">
                  <c:v>365.15</c:v>
                </c:pt>
                <c:pt idx="67">
                  <c:v>365.53</c:v>
                </c:pt>
                <c:pt idx="68">
                  <c:v>365.91</c:v>
                </c:pt>
                <c:pt idx="69">
                  <c:v>366.3</c:v>
                </c:pt>
                <c:pt idx="70">
                  <c:v>366.68</c:v>
                </c:pt>
                <c:pt idx="71">
                  <c:v>367.07</c:v>
                </c:pt>
                <c:pt idx="72">
                  <c:v>367.45</c:v>
                </c:pt>
                <c:pt idx="73">
                  <c:v>367.84</c:v>
                </c:pt>
                <c:pt idx="74">
                  <c:v>368.22</c:v>
                </c:pt>
                <c:pt idx="75">
                  <c:v>368.6</c:v>
                </c:pt>
                <c:pt idx="76">
                  <c:v>368.99</c:v>
                </c:pt>
                <c:pt idx="77">
                  <c:v>369.37</c:v>
                </c:pt>
                <c:pt idx="78">
                  <c:v>369.75</c:v>
                </c:pt>
                <c:pt idx="79">
                  <c:v>370.14</c:v>
                </c:pt>
                <c:pt idx="80">
                  <c:v>370.52</c:v>
                </c:pt>
                <c:pt idx="81">
                  <c:v>370.91</c:v>
                </c:pt>
                <c:pt idx="82">
                  <c:v>371.29</c:v>
                </c:pt>
                <c:pt idx="83">
                  <c:v>371.67</c:v>
                </c:pt>
                <c:pt idx="84">
                  <c:v>372.06</c:v>
                </c:pt>
                <c:pt idx="85">
                  <c:v>372.44</c:v>
                </c:pt>
                <c:pt idx="86">
                  <c:v>372.82</c:v>
                </c:pt>
                <c:pt idx="87">
                  <c:v>373.21</c:v>
                </c:pt>
                <c:pt idx="88">
                  <c:v>373.59</c:v>
                </c:pt>
                <c:pt idx="89">
                  <c:v>373.97</c:v>
                </c:pt>
                <c:pt idx="90">
                  <c:v>374.36</c:v>
                </c:pt>
                <c:pt idx="91">
                  <c:v>374.74</c:v>
                </c:pt>
                <c:pt idx="92">
                  <c:v>375.12</c:v>
                </c:pt>
                <c:pt idx="93">
                  <c:v>375.51</c:v>
                </c:pt>
                <c:pt idx="94">
                  <c:v>375.89</c:v>
                </c:pt>
                <c:pt idx="95">
                  <c:v>376.27</c:v>
                </c:pt>
                <c:pt idx="96">
                  <c:v>376.66</c:v>
                </c:pt>
                <c:pt idx="97">
                  <c:v>377.04</c:v>
                </c:pt>
                <c:pt idx="98">
                  <c:v>377.42</c:v>
                </c:pt>
                <c:pt idx="99">
                  <c:v>377.8</c:v>
                </c:pt>
                <c:pt idx="100">
                  <c:v>378.19</c:v>
                </c:pt>
                <c:pt idx="101">
                  <c:v>378.57</c:v>
                </c:pt>
                <c:pt idx="102">
                  <c:v>378.95</c:v>
                </c:pt>
                <c:pt idx="103">
                  <c:v>379.34</c:v>
                </c:pt>
                <c:pt idx="104">
                  <c:v>379.72</c:v>
                </c:pt>
                <c:pt idx="105">
                  <c:v>380.1</c:v>
                </c:pt>
                <c:pt idx="106">
                  <c:v>380.48</c:v>
                </c:pt>
                <c:pt idx="107">
                  <c:v>380.87</c:v>
                </c:pt>
                <c:pt idx="108">
                  <c:v>381.25</c:v>
                </c:pt>
                <c:pt idx="109">
                  <c:v>381.63</c:v>
                </c:pt>
                <c:pt idx="110">
                  <c:v>382.01</c:v>
                </c:pt>
                <c:pt idx="111">
                  <c:v>382.4</c:v>
                </c:pt>
                <c:pt idx="112">
                  <c:v>382.78</c:v>
                </c:pt>
                <c:pt idx="113">
                  <c:v>383.16</c:v>
                </c:pt>
                <c:pt idx="114">
                  <c:v>383.54</c:v>
                </c:pt>
                <c:pt idx="115">
                  <c:v>383.93</c:v>
                </c:pt>
                <c:pt idx="116">
                  <c:v>384.31</c:v>
                </c:pt>
                <c:pt idx="117">
                  <c:v>384.69</c:v>
                </c:pt>
                <c:pt idx="118">
                  <c:v>385.07</c:v>
                </c:pt>
                <c:pt idx="119">
                  <c:v>385.45</c:v>
                </c:pt>
                <c:pt idx="120">
                  <c:v>385.84</c:v>
                </c:pt>
                <c:pt idx="121">
                  <c:v>386.22</c:v>
                </c:pt>
                <c:pt idx="122">
                  <c:v>386.6</c:v>
                </c:pt>
                <c:pt idx="123">
                  <c:v>386.98</c:v>
                </c:pt>
                <c:pt idx="124">
                  <c:v>387.36</c:v>
                </c:pt>
                <c:pt idx="125">
                  <c:v>387.75</c:v>
                </c:pt>
                <c:pt idx="126">
                  <c:v>388.13</c:v>
                </c:pt>
                <c:pt idx="127">
                  <c:v>388.51</c:v>
                </c:pt>
                <c:pt idx="128">
                  <c:v>388.89</c:v>
                </c:pt>
                <c:pt idx="129">
                  <c:v>389.27</c:v>
                </c:pt>
                <c:pt idx="130">
                  <c:v>389.65</c:v>
                </c:pt>
                <c:pt idx="131">
                  <c:v>390.03</c:v>
                </c:pt>
                <c:pt idx="132">
                  <c:v>390.42</c:v>
                </c:pt>
                <c:pt idx="133">
                  <c:v>390.8</c:v>
                </c:pt>
                <c:pt idx="134">
                  <c:v>391.18</c:v>
                </c:pt>
                <c:pt idx="135">
                  <c:v>391.56</c:v>
                </c:pt>
                <c:pt idx="136">
                  <c:v>391.94</c:v>
                </c:pt>
                <c:pt idx="137">
                  <c:v>392.32</c:v>
                </c:pt>
                <c:pt idx="138">
                  <c:v>392.7</c:v>
                </c:pt>
                <c:pt idx="139">
                  <c:v>393.09</c:v>
                </c:pt>
                <c:pt idx="140">
                  <c:v>393.47</c:v>
                </c:pt>
                <c:pt idx="141">
                  <c:v>393.85</c:v>
                </c:pt>
                <c:pt idx="142">
                  <c:v>394.23</c:v>
                </c:pt>
                <c:pt idx="143">
                  <c:v>394.61</c:v>
                </c:pt>
                <c:pt idx="144">
                  <c:v>394.99</c:v>
                </c:pt>
                <c:pt idx="145">
                  <c:v>395.37</c:v>
                </c:pt>
                <c:pt idx="146">
                  <c:v>395.75</c:v>
                </c:pt>
                <c:pt idx="147">
                  <c:v>396.13</c:v>
                </c:pt>
                <c:pt idx="148">
                  <c:v>396.51</c:v>
                </c:pt>
                <c:pt idx="149">
                  <c:v>396.89</c:v>
                </c:pt>
                <c:pt idx="150">
                  <c:v>397.28</c:v>
                </c:pt>
                <c:pt idx="151">
                  <c:v>397.66</c:v>
                </c:pt>
                <c:pt idx="152">
                  <c:v>398.04</c:v>
                </c:pt>
                <c:pt idx="153">
                  <c:v>398.42</c:v>
                </c:pt>
                <c:pt idx="154">
                  <c:v>398.8</c:v>
                </c:pt>
                <c:pt idx="155">
                  <c:v>399.18</c:v>
                </c:pt>
                <c:pt idx="156">
                  <c:v>399.56</c:v>
                </c:pt>
                <c:pt idx="157">
                  <c:v>399.94</c:v>
                </c:pt>
                <c:pt idx="158">
                  <c:v>400.32</c:v>
                </c:pt>
                <c:pt idx="159">
                  <c:v>400.7</c:v>
                </c:pt>
                <c:pt idx="160">
                  <c:v>401.08</c:v>
                </c:pt>
                <c:pt idx="161">
                  <c:v>401.46</c:v>
                </c:pt>
                <c:pt idx="162">
                  <c:v>401.84</c:v>
                </c:pt>
                <c:pt idx="163">
                  <c:v>402.22</c:v>
                </c:pt>
                <c:pt idx="164">
                  <c:v>402.6</c:v>
                </c:pt>
                <c:pt idx="165">
                  <c:v>402.98</c:v>
                </c:pt>
                <c:pt idx="166">
                  <c:v>403.36</c:v>
                </c:pt>
                <c:pt idx="167">
                  <c:v>403.74</c:v>
                </c:pt>
                <c:pt idx="168">
                  <c:v>404.12</c:v>
                </c:pt>
                <c:pt idx="169">
                  <c:v>404.5</c:v>
                </c:pt>
                <c:pt idx="170">
                  <c:v>404.88</c:v>
                </c:pt>
                <c:pt idx="171">
                  <c:v>405.26</c:v>
                </c:pt>
                <c:pt idx="172">
                  <c:v>405.64</c:v>
                </c:pt>
                <c:pt idx="173">
                  <c:v>406.02</c:v>
                </c:pt>
                <c:pt idx="174">
                  <c:v>406.4</c:v>
                </c:pt>
                <c:pt idx="175">
                  <c:v>406.78</c:v>
                </c:pt>
                <c:pt idx="176">
                  <c:v>407.16</c:v>
                </c:pt>
                <c:pt idx="177">
                  <c:v>407.54</c:v>
                </c:pt>
                <c:pt idx="178">
                  <c:v>407.92</c:v>
                </c:pt>
                <c:pt idx="179">
                  <c:v>408.3</c:v>
                </c:pt>
                <c:pt idx="180">
                  <c:v>408.68</c:v>
                </c:pt>
                <c:pt idx="181">
                  <c:v>409.06</c:v>
                </c:pt>
                <c:pt idx="182">
                  <c:v>409.43</c:v>
                </c:pt>
                <c:pt idx="183">
                  <c:v>409.81</c:v>
                </c:pt>
                <c:pt idx="184">
                  <c:v>410.19</c:v>
                </c:pt>
                <c:pt idx="185">
                  <c:v>410.57</c:v>
                </c:pt>
                <c:pt idx="186">
                  <c:v>410.95</c:v>
                </c:pt>
                <c:pt idx="187">
                  <c:v>411.33</c:v>
                </c:pt>
                <c:pt idx="188">
                  <c:v>411.71</c:v>
                </c:pt>
                <c:pt idx="189">
                  <c:v>412.09</c:v>
                </c:pt>
                <c:pt idx="190">
                  <c:v>412.47</c:v>
                </c:pt>
                <c:pt idx="191">
                  <c:v>412.85</c:v>
                </c:pt>
                <c:pt idx="192">
                  <c:v>413.23</c:v>
                </c:pt>
                <c:pt idx="193">
                  <c:v>413.6</c:v>
                </c:pt>
                <c:pt idx="194">
                  <c:v>413.98</c:v>
                </c:pt>
                <c:pt idx="195">
                  <c:v>414.36</c:v>
                </c:pt>
                <c:pt idx="196">
                  <c:v>414.74</c:v>
                </c:pt>
                <c:pt idx="197">
                  <c:v>415.12</c:v>
                </c:pt>
                <c:pt idx="198">
                  <c:v>415.5</c:v>
                </c:pt>
                <c:pt idx="199">
                  <c:v>415.88</c:v>
                </c:pt>
                <c:pt idx="200">
                  <c:v>416.25</c:v>
                </c:pt>
                <c:pt idx="201">
                  <c:v>416.63</c:v>
                </c:pt>
                <c:pt idx="202">
                  <c:v>417.01</c:v>
                </c:pt>
                <c:pt idx="203">
                  <c:v>417.39</c:v>
                </c:pt>
                <c:pt idx="204">
                  <c:v>417.77</c:v>
                </c:pt>
                <c:pt idx="205">
                  <c:v>418.15</c:v>
                </c:pt>
                <c:pt idx="206">
                  <c:v>418.52</c:v>
                </c:pt>
                <c:pt idx="207">
                  <c:v>418.9</c:v>
                </c:pt>
                <c:pt idx="208">
                  <c:v>419.28</c:v>
                </c:pt>
                <c:pt idx="209">
                  <c:v>419.66</c:v>
                </c:pt>
                <c:pt idx="210">
                  <c:v>420.04</c:v>
                </c:pt>
                <c:pt idx="211">
                  <c:v>420.41</c:v>
                </c:pt>
                <c:pt idx="212">
                  <c:v>420.79</c:v>
                </c:pt>
                <c:pt idx="213">
                  <c:v>421.17</c:v>
                </c:pt>
                <c:pt idx="214">
                  <c:v>421.55</c:v>
                </c:pt>
                <c:pt idx="215">
                  <c:v>421.93</c:v>
                </c:pt>
                <c:pt idx="216">
                  <c:v>422.3</c:v>
                </c:pt>
                <c:pt idx="217">
                  <c:v>422.68</c:v>
                </c:pt>
                <c:pt idx="218">
                  <c:v>423.06</c:v>
                </c:pt>
                <c:pt idx="219">
                  <c:v>423.44</c:v>
                </c:pt>
                <c:pt idx="220">
                  <c:v>423.81</c:v>
                </c:pt>
                <c:pt idx="221">
                  <c:v>424.19</c:v>
                </c:pt>
                <c:pt idx="222">
                  <c:v>424.57</c:v>
                </c:pt>
                <c:pt idx="223">
                  <c:v>424.95</c:v>
                </c:pt>
                <c:pt idx="224">
                  <c:v>425.32</c:v>
                </c:pt>
                <c:pt idx="225">
                  <c:v>425.7</c:v>
                </c:pt>
                <c:pt idx="226">
                  <c:v>426.08</c:v>
                </c:pt>
                <c:pt idx="227">
                  <c:v>426.46</c:v>
                </c:pt>
                <c:pt idx="228">
                  <c:v>426.83</c:v>
                </c:pt>
                <c:pt idx="229">
                  <c:v>427.21</c:v>
                </c:pt>
                <c:pt idx="230">
                  <c:v>427.59</c:v>
                </c:pt>
                <c:pt idx="231">
                  <c:v>427.97</c:v>
                </c:pt>
                <c:pt idx="232">
                  <c:v>428.34</c:v>
                </c:pt>
                <c:pt idx="233">
                  <c:v>428.72</c:v>
                </c:pt>
                <c:pt idx="234">
                  <c:v>429.1</c:v>
                </c:pt>
                <c:pt idx="235">
                  <c:v>429.47</c:v>
                </c:pt>
                <c:pt idx="236">
                  <c:v>429.85</c:v>
                </c:pt>
                <c:pt idx="237">
                  <c:v>430.23</c:v>
                </c:pt>
                <c:pt idx="238">
                  <c:v>430.6</c:v>
                </c:pt>
                <c:pt idx="239">
                  <c:v>430.98</c:v>
                </c:pt>
                <c:pt idx="240">
                  <c:v>431.36</c:v>
                </c:pt>
                <c:pt idx="241">
                  <c:v>431.73</c:v>
                </c:pt>
                <c:pt idx="242">
                  <c:v>432.11</c:v>
                </c:pt>
                <c:pt idx="243">
                  <c:v>432.49</c:v>
                </c:pt>
                <c:pt idx="244">
                  <c:v>432.86</c:v>
                </c:pt>
                <c:pt idx="245">
                  <c:v>433.24</c:v>
                </c:pt>
                <c:pt idx="246">
                  <c:v>433.62</c:v>
                </c:pt>
                <c:pt idx="247">
                  <c:v>433.99</c:v>
                </c:pt>
                <c:pt idx="248">
                  <c:v>434.37</c:v>
                </c:pt>
                <c:pt idx="249">
                  <c:v>434.75</c:v>
                </c:pt>
                <c:pt idx="250">
                  <c:v>435.12</c:v>
                </c:pt>
                <c:pt idx="251">
                  <c:v>435.5</c:v>
                </c:pt>
                <c:pt idx="252">
                  <c:v>435.87</c:v>
                </c:pt>
                <c:pt idx="253">
                  <c:v>436.25</c:v>
                </c:pt>
                <c:pt idx="254">
                  <c:v>436.63</c:v>
                </c:pt>
                <c:pt idx="255">
                  <c:v>437</c:v>
                </c:pt>
                <c:pt idx="256">
                  <c:v>437.38</c:v>
                </c:pt>
                <c:pt idx="257">
                  <c:v>437.76</c:v>
                </c:pt>
                <c:pt idx="258">
                  <c:v>438.13</c:v>
                </c:pt>
                <c:pt idx="259">
                  <c:v>438.51</c:v>
                </c:pt>
                <c:pt idx="260">
                  <c:v>438.88</c:v>
                </c:pt>
                <c:pt idx="261">
                  <c:v>439.26</c:v>
                </c:pt>
                <c:pt idx="262">
                  <c:v>439.63</c:v>
                </c:pt>
                <c:pt idx="263">
                  <c:v>440.01</c:v>
                </c:pt>
                <c:pt idx="264">
                  <c:v>440.39</c:v>
                </c:pt>
                <c:pt idx="265">
                  <c:v>440.76</c:v>
                </c:pt>
                <c:pt idx="266">
                  <c:v>441.14</c:v>
                </c:pt>
                <c:pt idx="267">
                  <c:v>441.51</c:v>
                </c:pt>
                <c:pt idx="268">
                  <c:v>441.89</c:v>
                </c:pt>
                <c:pt idx="269">
                  <c:v>442.26</c:v>
                </c:pt>
                <c:pt idx="270">
                  <c:v>442.64</c:v>
                </c:pt>
                <c:pt idx="271">
                  <c:v>443.01</c:v>
                </c:pt>
                <c:pt idx="272">
                  <c:v>443.39</c:v>
                </c:pt>
                <c:pt idx="273">
                  <c:v>443.76</c:v>
                </c:pt>
                <c:pt idx="274">
                  <c:v>444.14</c:v>
                </c:pt>
                <c:pt idx="275">
                  <c:v>444.51</c:v>
                </c:pt>
                <c:pt idx="276">
                  <c:v>444.89</c:v>
                </c:pt>
                <c:pt idx="277">
                  <c:v>445.27</c:v>
                </c:pt>
                <c:pt idx="278">
                  <c:v>445.64</c:v>
                </c:pt>
                <c:pt idx="279">
                  <c:v>446.02</c:v>
                </c:pt>
                <c:pt idx="280">
                  <c:v>446.39</c:v>
                </c:pt>
                <c:pt idx="281">
                  <c:v>446.76</c:v>
                </c:pt>
                <c:pt idx="282">
                  <c:v>447.14</c:v>
                </c:pt>
                <c:pt idx="283">
                  <c:v>447.51</c:v>
                </c:pt>
                <c:pt idx="284">
                  <c:v>447.89</c:v>
                </c:pt>
                <c:pt idx="285">
                  <c:v>448.26</c:v>
                </c:pt>
                <c:pt idx="286">
                  <c:v>448.64</c:v>
                </c:pt>
                <c:pt idx="287">
                  <c:v>449.01</c:v>
                </c:pt>
                <c:pt idx="288">
                  <c:v>449.39</c:v>
                </c:pt>
                <c:pt idx="289">
                  <c:v>449.76</c:v>
                </c:pt>
                <c:pt idx="290">
                  <c:v>450.14</c:v>
                </c:pt>
                <c:pt idx="291">
                  <c:v>450.51</c:v>
                </c:pt>
                <c:pt idx="292">
                  <c:v>450.89</c:v>
                </c:pt>
                <c:pt idx="293">
                  <c:v>451.26</c:v>
                </c:pt>
                <c:pt idx="294">
                  <c:v>451.63</c:v>
                </c:pt>
                <c:pt idx="295">
                  <c:v>452.01</c:v>
                </c:pt>
                <c:pt idx="296">
                  <c:v>452.38</c:v>
                </c:pt>
                <c:pt idx="297">
                  <c:v>452.76</c:v>
                </c:pt>
                <c:pt idx="298">
                  <c:v>453.13</c:v>
                </c:pt>
                <c:pt idx="299">
                  <c:v>453.51</c:v>
                </c:pt>
                <c:pt idx="300">
                  <c:v>453.88</c:v>
                </c:pt>
                <c:pt idx="301">
                  <c:v>454.25</c:v>
                </c:pt>
                <c:pt idx="302">
                  <c:v>454.63</c:v>
                </c:pt>
                <c:pt idx="303">
                  <c:v>455</c:v>
                </c:pt>
                <c:pt idx="304">
                  <c:v>455.37</c:v>
                </c:pt>
                <c:pt idx="305">
                  <c:v>455.75</c:v>
                </c:pt>
                <c:pt idx="306">
                  <c:v>456.12</c:v>
                </c:pt>
                <c:pt idx="307">
                  <c:v>456.5</c:v>
                </c:pt>
                <c:pt idx="308">
                  <c:v>456.87</c:v>
                </c:pt>
                <c:pt idx="309">
                  <c:v>457.24</c:v>
                </c:pt>
                <c:pt idx="310">
                  <c:v>457.62</c:v>
                </c:pt>
                <c:pt idx="311">
                  <c:v>457.99</c:v>
                </c:pt>
                <c:pt idx="312">
                  <c:v>458.36</c:v>
                </c:pt>
                <c:pt idx="313">
                  <c:v>458.74</c:v>
                </c:pt>
                <c:pt idx="314">
                  <c:v>459.11</c:v>
                </c:pt>
                <c:pt idx="315">
                  <c:v>459.48</c:v>
                </c:pt>
                <c:pt idx="316">
                  <c:v>459.86</c:v>
                </c:pt>
                <c:pt idx="317">
                  <c:v>460.23</c:v>
                </c:pt>
                <c:pt idx="318">
                  <c:v>460.6</c:v>
                </c:pt>
                <c:pt idx="319">
                  <c:v>460.98</c:v>
                </c:pt>
                <c:pt idx="320">
                  <c:v>461.35</c:v>
                </c:pt>
                <c:pt idx="321">
                  <c:v>461.72</c:v>
                </c:pt>
                <c:pt idx="322">
                  <c:v>462.1</c:v>
                </c:pt>
                <c:pt idx="323">
                  <c:v>462.47</c:v>
                </c:pt>
                <c:pt idx="324">
                  <c:v>462.84</c:v>
                </c:pt>
                <c:pt idx="325">
                  <c:v>463.22</c:v>
                </c:pt>
                <c:pt idx="326">
                  <c:v>463.59</c:v>
                </c:pt>
                <c:pt idx="327">
                  <c:v>463.96</c:v>
                </c:pt>
                <c:pt idx="328">
                  <c:v>464.33</c:v>
                </c:pt>
                <c:pt idx="329">
                  <c:v>464.71</c:v>
                </c:pt>
                <c:pt idx="330">
                  <c:v>465.08</c:v>
                </c:pt>
                <c:pt idx="331">
                  <c:v>465.45</c:v>
                </c:pt>
                <c:pt idx="332">
                  <c:v>465.82</c:v>
                </c:pt>
                <c:pt idx="333">
                  <c:v>466.2</c:v>
                </c:pt>
                <c:pt idx="334">
                  <c:v>466.57</c:v>
                </c:pt>
                <c:pt idx="335">
                  <c:v>466.94</c:v>
                </c:pt>
                <c:pt idx="336">
                  <c:v>467.31</c:v>
                </c:pt>
                <c:pt idx="337">
                  <c:v>467.69</c:v>
                </c:pt>
                <c:pt idx="338">
                  <c:v>468.06</c:v>
                </c:pt>
                <c:pt idx="339">
                  <c:v>468.43</c:v>
                </c:pt>
                <c:pt idx="340">
                  <c:v>468.8</c:v>
                </c:pt>
                <c:pt idx="341">
                  <c:v>469.18</c:v>
                </c:pt>
                <c:pt idx="342">
                  <c:v>469.55</c:v>
                </c:pt>
                <c:pt idx="343">
                  <c:v>469.92</c:v>
                </c:pt>
                <c:pt idx="344">
                  <c:v>470.29</c:v>
                </c:pt>
                <c:pt idx="345">
                  <c:v>470.66</c:v>
                </c:pt>
                <c:pt idx="346">
                  <c:v>471.04</c:v>
                </c:pt>
                <c:pt idx="347">
                  <c:v>471.41</c:v>
                </c:pt>
                <c:pt idx="348">
                  <c:v>471.78</c:v>
                </c:pt>
                <c:pt idx="349">
                  <c:v>472.15</c:v>
                </c:pt>
                <c:pt idx="350">
                  <c:v>472.52</c:v>
                </c:pt>
                <c:pt idx="351">
                  <c:v>472.89</c:v>
                </c:pt>
                <c:pt idx="352">
                  <c:v>473.27</c:v>
                </c:pt>
                <c:pt idx="353">
                  <c:v>473.64</c:v>
                </c:pt>
                <c:pt idx="354">
                  <c:v>474.01</c:v>
                </c:pt>
                <c:pt idx="355">
                  <c:v>474.38</c:v>
                </c:pt>
                <c:pt idx="356">
                  <c:v>474.75</c:v>
                </c:pt>
                <c:pt idx="357">
                  <c:v>475.12</c:v>
                </c:pt>
                <c:pt idx="358">
                  <c:v>475.5</c:v>
                </c:pt>
                <c:pt idx="359">
                  <c:v>475.87</c:v>
                </c:pt>
                <c:pt idx="360">
                  <c:v>476.24</c:v>
                </c:pt>
                <c:pt idx="361">
                  <c:v>476.61</c:v>
                </c:pt>
                <c:pt idx="362">
                  <c:v>476.98</c:v>
                </c:pt>
                <c:pt idx="363">
                  <c:v>477.35</c:v>
                </c:pt>
                <c:pt idx="364">
                  <c:v>477.72</c:v>
                </c:pt>
                <c:pt idx="365">
                  <c:v>478.09</c:v>
                </c:pt>
                <c:pt idx="366">
                  <c:v>478.46</c:v>
                </c:pt>
                <c:pt idx="367">
                  <c:v>478.84</c:v>
                </c:pt>
                <c:pt idx="368">
                  <c:v>479.21</c:v>
                </c:pt>
                <c:pt idx="369">
                  <c:v>479.58</c:v>
                </c:pt>
                <c:pt idx="370">
                  <c:v>479.95</c:v>
                </c:pt>
                <c:pt idx="371">
                  <c:v>480.32</c:v>
                </c:pt>
                <c:pt idx="372">
                  <c:v>480.69</c:v>
                </c:pt>
                <c:pt idx="373">
                  <c:v>481.06</c:v>
                </c:pt>
                <c:pt idx="374">
                  <c:v>481.43</c:v>
                </c:pt>
                <c:pt idx="375">
                  <c:v>481.8</c:v>
                </c:pt>
                <c:pt idx="376">
                  <c:v>482.17</c:v>
                </c:pt>
                <c:pt idx="377">
                  <c:v>482.54</c:v>
                </c:pt>
                <c:pt idx="378">
                  <c:v>482.91</c:v>
                </c:pt>
                <c:pt idx="379">
                  <c:v>483.28</c:v>
                </c:pt>
                <c:pt idx="380">
                  <c:v>483.65</c:v>
                </c:pt>
                <c:pt idx="381">
                  <c:v>484.02</c:v>
                </c:pt>
                <c:pt idx="382">
                  <c:v>484.39</c:v>
                </c:pt>
                <c:pt idx="383">
                  <c:v>484.77</c:v>
                </c:pt>
                <c:pt idx="384">
                  <c:v>485.14</c:v>
                </c:pt>
                <c:pt idx="385">
                  <c:v>485.51</c:v>
                </c:pt>
                <c:pt idx="386">
                  <c:v>485.88</c:v>
                </c:pt>
                <c:pt idx="387">
                  <c:v>486.25</c:v>
                </c:pt>
                <c:pt idx="388">
                  <c:v>486.62</c:v>
                </c:pt>
                <c:pt idx="389">
                  <c:v>486.99</c:v>
                </c:pt>
                <c:pt idx="390">
                  <c:v>487.36</c:v>
                </c:pt>
                <c:pt idx="391">
                  <c:v>487.73</c:v>
                </c:pt>
                <c:pt idx="392">
                  <c:v>488.1</c:v>
                </c:pt>
                <c:pt idx="393">
                  <c:v>488.47</c:v>
                </c:pt>
                <c:pt idx="394">
                  <c:v>488.83</c:v>
                </c:pt>
                <c:pt idx="395">
                  <c:v>489.2</c:v>
                </c:pt>
                <c:pt idx="396">
                  <c:v>489.57</c:v>
                </c:pt>
                <c:pt idx="397">
                  <c:v>489.94</c:v>
                </c:pt>
                <c:pt idx="398">
                  <c:v>490.31</c:v>
                </c:pt>
                <c:pt idx="399">
                  <c:v>490.68</c:v>
                </c:pt>
                <c:pt idx="400">
                  <c:v>491.05</c:v>
                </c:pt>
                <c:pt idx="401">
                  <c:v>491.42</c:v>
                </c:pt>
                <c:pt idx="402">
                  <c:v>491.79</c:v>
                </c:pt>
                <c:pt idx="403">
                  <c:v>492.16</c:v>
                </c:pt>
                <c:pt idx="404">
                  <c:v>492.53</c:v>
                </c:pt>
                <c:pt idx="405">
                  <c:v>492.9</c:v>
                </c:pt>
                <c:pt idx="406">
                  <c:v>493.27</c:v>
                </c:pt>
                <c:pt idx="407">
                  <c:v>493.64</c:v>
                </c:pt>
                <c:pt idx="408">
                  <c:v>494.01</c:v>
                </c:pt>
                <c:pt idx="409">
                  <c:v>494.38</c:v>
                </c:pt>
                <c:pt idx="410">
                  <c:v>494.74</c:v>
                </c:pt>
                <c:pt idx="411">
                  <c:v>495.11</c:v>
                </c:pt>
                <c:pt idx="412">
                  <c:v>495.48</c:v>
                </c:pt>
                <c:pt idx="413">
                  <c:v>495.85</c:v>
                </c:pt>
                <c:pt idx="414">
                  <c:v>496.22</c:v>
                </c:pt>
                <c:pt idx="415">
                  <c:v>496.59</c:v>
                </c:pt>
                <c:pt idx="416">
                  <c:v>496.96</c:v>
                </c:pt>
                <c:pt idx="417">
                  <c:v>497.33</c:v>
                </c:pt>
                <c:pt idx="418">
                  <c:v>497.69</c:v>
                </c:pt>
                <c:pt idx="419">
                  <c:v>498.06</c:v>
                </c:pt>
                <c:pt idx="420">
                  <c:v>498.43</c:v>
                </c:pt>
                <c:pt idx="421">
                  <c:v>498.8</c:v>
                </c:pt>
                <c:pt idx="422">
                  <c:v>499.17</c:v>
                </c:pt>
                <c:pt idx="423">
                  <c:v>499.54</c:v>
                </c:pt>
                <c:pt idx="424">
                  <c:v>499.91</c:v>
                </c:pt>
                <c:pt idx="425">
                  <c:v>500.27</c:v>
                </c:pt>
                <c:pt idx="426">
                  <c:v>500.64</c:v>
                </c:pt>
                <c:pt idx="427">
                  <c:v>501.01</c:v>
                </c:pt>
                <c:pt idx="428">
                  <c:v>501.38</c:v>
                </c:pt>
                <c:pt idx="429">
                  <c:v>501.75</c:v>
                </c:pt>
                <c:pt idx="430">
                  <c:v>502.11</c:v>
                </c:pt>
                <c:pt idx="431">
                  <c:v>502.48</c:v>
                </c:pt>
                <c:pt idx="432">
                  <c:v>502.85</c:v>
                </c:pt>
                <c:pt idx="433">
                  <c:v>503.22</c:v>
                </c:pt>
                <c:pt idx="434">
                  <c:v>503.59</c:v>
                </c:pt>
                <c:pt idx="435">
                  <c:v>503.95</c:v>
                </c:pt>
                <c:pt idx="436">
                  <c:v>504.32</c:v>
                </c:pt>
                <c:pt idx="437">
                  <c:v>504.69</c:v>
                </c:pt>
                <c:pt idx="438">
                  <c:v>505.06</c:v>
                </c:pt>
                <c:pt idx="439">
                  <c:v>505.43</c:v>
                </c:pt>
                <c:pt idx="440">
                  <c:v>505.79</c:v>
                </c:pt>
                <c:pt idx="441">
                  <c:v>506.16</c:v>
                </c:pt>
                <c:pt idx="442">
                  <c:v>506.53</c:v>
                </c:pt>
                <c:pt idx="443">
                  <c:v>506.9</c:v>
                </c:pt>
                <c:pt idx="444">
                  <c:v>507.26</c:v>
                </c:pt>
                <c:pt idx="445">
                  <c:v>507.63</c:v>
                </c:pt>
                <c:pt idx="446">
                  <c:v>508</c:v>
                </c:pt>
                <c:pt idx="447">
                  <c:v>508.37</c:v>
                </c:pt>
                <c:pt idx="448">
                  <c:v>508.73</c:v>
                </c:pt>
                <c:pt idx="449">
                  <c:v>509.1</c:v>
                </c:pt>
                <c:pt idx="450">
                  <c:v>509.47</c:v>
                </c:pt>
                <c:pt idx="451">
                  <c:v>509.83</c:v>
                </c:pt>
                <c:pt idx="452">
                  <c:v>510.2</c:v>
                </c:pt>
                <c:pt idx="453">
                  <c:v>510.57</c:v>
                </c:pt>
                <c:pt idx="454">
                  <c:v>510.93</c:v>
                </c:pt>
                <c:pt idx="455">
                  <c:v>511.3</c:v>
                </c:pt>
                <c:pt idx="456">
                  <c:v>511.67</c:v>
                </c:pt>
                <c:pt idx="457">
                  <c:v>512.04</c:v>
                </c:pt>
                <c:pt idx="458">
                  <c:v>512.4</c:v>
                </c:pt>
                <c:pt idx="459">
                  <c:v>512.77</c:v>
                </c:pt>
                <c:pt idx="460">
                  <c:v>513.14</c:v>
                </c:pt>
                <c:pt idx="461">
                  <c:v>513.5</c:v>
                </c:pt>
                <c:pt idx="462">
                  <c:v>513.87</c:v>
                </c:pt>
                <c:pt idx="463">
                  <c:v>514.24</c:v>
                </c:pt>
                <c:pt idx="464">
                  <c:v>514.6</c:v>
                </c:pt>
                <c:pt idx="465">
                  <c:v>514.97</c:v>
                </c:pt>
                <c:pt idx="466">
                  <c:v>515.33000000000004</c:v>
                </c:pt>
                <c:pt idx="467">
                  <c:v>515.70000000000005</c:v>
                </c:pt>
                <c:pt idx="468">
                  <c:v>516.07000000000005</c:v>
                </c:pt>
                <c:pt idx="469">
                  <c:v>516.42999999999995</c:v>
                </c:pt>
                <c:pt idx="470">
                  <c:v>516.79999999999995</c:v>
                </c:pt>
                <c:pt idx="471">
                  <c:v>517.16999999999996</c:v>
                </c:pt>
                <c:pt idx="472">
                  <c:v>517.53</c:v>
                </c:pt>
                <c:pt idx="473">
                  <c:v>517.9</c:v>
                </c:pt>
                <c:pt idx="474">
                  <c:v>518.26</c:v>
                </c:pt>
                <c:pt idx="475">
                  <c:v>518.63</c:v>
                </c:pt>
                <c:pt idx="476">
                  <c:v>519</c:v>
                </c:pt>
                <c:pt idx="477">
                  <c:v>519.36</c:v>
                </c:pt>
                <c:pt idx="478">
                  <c:v>519.73</c:v>
                </c:pt>
                <c:pt idx="479">
                  <c:v>520.09</c:v>
                </c:pt>
                <c:pt idx="480">
                  <c:v>520.46</c:v>
                </c:pt>
                <c:pt idx="481">
                  <c:v>520.82000000000005</c:v>
                </c:pt>
                <c:pt idx="482">
                  <c:v>521.19000000000005</c:v>
                </c:pt>
                <c:pt idx="483">
                  <c:v>521.55999999999995</c:v>
                </c:pt>
                <c:pt idx="484">
                  <c:v>521.91999999999996</c:v>
                </c:pt>
                <c:pt idx="485">
                  <c:v>522.29</c:v>
                </c:pt>
                <c:pt idx="486">
                  <c:v>522.65</c:v>
                </c:pt>
                <c:pt idx="487">
                  <c:v>523.02</c:v>
                </c:pt>
                <c:pt idx="488">
                  <c:v>523.38</c:v>
                </c:pt>
                <c:pt idx="489">
                  <c:v>523.75</c:v>
                </c:pt>
                <c:pt idx="490">
                  <c:v>524.11</c:v>
                </c:pt>
                <c:pt idx="491">
                  <c:v>524.48</c:v>
                </c:pt>
                <c:pt idx="492">
                  <c:v>524.84</c:v>
                </c:pt>
                <c:pt idx="493">
                  <c:v>525.21</c:v>
                </c:pt>
                <c:pt idx="494">
                  <c:v>525.57000000000005</c:v>
                </c:pt>
                <c:pt idx="495">
                  <c:v>525.94000000000005</c:v>
                </c:pt>
                <c:pt idx="496">
                  <c:v>526.29999999999995</c:v>
                </c:pt>
                <c:pt idx="497">
                  <c:v>526.66999999999996</c:v>
                </c:pt>
                <c:pt idx="498">
                  <c:v>527.03</c:v>
                </c:pt>
                <c:pt idx="499">
                  <c:v>527.4</c:v>
                </c:pt>
                <c:pt idx="500">
                  <c:v>527.76</c:v>
                </c:pt>
                <c:pt idx="501">
                  <c:v>528.13</c:v>
                </c:pt>
                <c:pt idx="502">
                  <c:v>528.49</c:v>
                </c:pt>
                <c:pt idx="503">
                  <c:v>528.86</c:v>
                </c:pt>
                <c:pt idx="504">
                  <c:v>529.22</c:v>
                </c:pt>
                <c:pt idx="505">
                  <c:v>529.59</c:v>
                </c:pt>
                <c:pt idx="506">
                  <c:v>529.95000000000005</c:v>
                </c:pt>
                <c:pt idx="507">
                  <c:v>530.32000000000005</c:v>
                </c:pt>
                <c:pt idx="508">
                  <c:v>530.67999999999995</c:v>
                </c:pt>
                <c:pt idx="509">
                  <c:v>531.04999999999995</c:v>
                </c:pt>
                <c:pt idx="510">
                  <c:v>531.41</c:v>
                </c:pt>
                <c:pt idx="511">
                  <c:v>531.77</c:v>
                </c:pt>
                <c:pt idx="512">
                  <c:v>532.14</c:v>
                </c:pt>
                <c:pt idx="513">
                  <c:v>532.5</c:v>
                </c:pt>
                <c:pt idx="514">
                  <c:v>532.87</c:v>
                </c:pt>
                <c:pt idx="515">
                  <c:v>533.23</c:v>
                </c:pt>
                <c:pt idx="516">
                  <c:v>533.59</c:v>
                </c:pt>
                <c:pt idx="517">
                  <c:v>533.96</c:v>
                </c:pt>
                <c:pt idx="518">
                  <c:v>534.32000000000005</c:v>
                </c:pt>
                <c:pt idx="519">
                  <c:v>534.69000000000005</c:v>
                </c:pt>
                <c:pt idx="520">
                  <c:v>535.04999999999995</c:v>
                </c:pt>
                <c:pt idx="521">
                  <c:v>535.41</c:v>
                </c:pt>
                <c:pt idx="522">
                  <c:v>535.78</c:v>
                </c:pt>
                <c:pt idx="523">
                  <c:v>536.14</c:v>
                </c:pt>
                <c:pt idx="524">
                  <c:v>536.51</c:v>
                </c:pt>
                <c:pt idx="525">
                  <c:v>536.87</c:v>
                </c:pt>
                <c:pt idx="526">
                  <c:v>537.23</c:v>
                </c:pt>
                <c:pt idx="527">
                  <c:v>537.6</c:v>
                </c:pt>
                <c:pt idx="528">
                  <c:v>537.96</c:v>
                </c:pt>
                <c:pt idx="529">
                  <c:v>538.32000000000005</c:v>
                </c:pt>
                <c:pt idx="530">
                  <c:v>538.69000000000005</c:v>
                </c:pt>
                <c:pt idx="531">
                  <c:v>539.04999999999995</c:v>
                </c:pt>
                <c:pt idx="532">
                  <c:v>539.41</c:v>
                </c:pt>
                <c:pt idx="533">
                  <c:v>539.78</c:v>
                </c:pt>
                <c:pt idx="534">
                  <c:v>540.14</c:v>
                </c:pt>
                <c:pt idx="535">
                  <c:v>540.5</c:v>
                </c:pt>
                <c:pt idx="536">
                  <c:v>540.87</c:v>
                </c:pt>
                <c:pt idx="537">
                  <c:v>541.23</c:v>
                </c:pt>
                <c:pt idx="538">
                  <c:v>541.59</c:v>
                </c:pt>
                <c:pt idx="539">
                  <c:v>541.95000000000005</c:v>
                </c:pt>
                <c:pt idx="540">
                  <c:v>542.32000000000005</c:v>
                </c:pt>
                <c:pt idx="541">
                  <c:v>542.67999999999995</c:v>
                </c:pt>
                <c:pt idx="542">
                  <c:v>543.04</c:v>
                </c:pt>
                <c:pt idx="543">
                  <c:v>543.41</c:v>
                </c:pt>
                <c:pt idx="544">
                  <c:v>543.77</c:v>
                </c:pt>
                <c:pt idx="545">
                  <c:v>544.13</c:v>
                </c:pt>
                <c:pt idx="546">
                  <c:v>544.49</c:v>
                </c:pt>
                <c:pt idx="547">
                  <c:v>544.86</c:v>
                </c:pt>
                <c:pt idx="548">
                  <c:v>545.22</c:v>
                </c:pt>
                <c:pt idx="549">
                  <c:v>545.58000000000004</c:v>
                </c:pt>
                <c:pt idx="550">
                  <c:v>545.94000000000005</c:v>
                </c:pt>
                <c:pt idx="551">
                  <c:v>546.30999999999995</c:v>
                </c:pt>
                <c:pt idx="552">
                  <c:v>546.66999999999996</c:v>
                </c:pt>
                <c:pt idx="553">
                  <c:v>547.03</c:v>
                </c:pt>
                <c:pt idx="554">
                  <c:v>547.39</c:v>
                </c:pt>
                <c:pt idx="555">
                  <c:v>547.76</c:v>
                </c:pt>
                <c:pt idx="556">
                  <c:v>548.12</c:v>
                </c:pt>
                <c:pt idx="557">
                  <c:v>548.48</c:v>
                </c:pt>
                <c:pt idx="558">
                  <c:v>548.84</c:v>
                </c:pt>
                <c:pt idx="559">
                  <c:v>549.20000000000005</c:v>
                </c:pt>
                <c:pt idx="560">
                  <c:v>549.57000000000005</c:v>
                </c:pt>
                <c:pt idx="561">
                  <c:v>549.92999999999995</c:v>
                </c:pt>
                <c:pt idx="562">
                  <c:v>550.29</c:v>
                </c:pt>
                <c:pt idx="563">
                  <c:v>550.65</c:v>
                </c:pt>
                <c:pt idx="564">
                  <c:v>551.01</c:v>
                </c:pt>
                <c:pt idx="565">
                  <c:v>551.37</c:v>
                </c:pt>
                <c:pt idx="566">
                  <c:v>551.74</c:v>
                </c:pt>
                <c:pt idx="567">
                  <c:v>552.1</c:v>
                </c:pt>
                <c:pt idx="568">
                  <c:v>552.46</c:v>
                </c:pt>
                <c:pt idx="569">
                  <c:v>552.82000000000005</c:v>
                </c:pt>
                <c:pt idx="570">
                  <c:v>553.17999999999995</c:v>
                </c:pt>
                <c:pt idx="571">
                  <c:v>553.54</c:v>
                </c:pt>
                <c:pt idx="572">
                  <c:v>553.91</c:v>
                </c:pt>
                <c:pt idx="573">
                  <c:v>554.27</c:v>
                </c:pt>
                <c:pt idx="574">
                  <c:v>554.63</c:v>
                </c:pt>
                <c:pt idx="575">
                  <c:v>554.99</c:v>
                </c:pt>
                <c:pt idx="576">
                  <c:v>555.35</c:v>
                </c:pt>
                <c:pt idx="577">
                  <c:v>555.71</c:v>
                </c:pt>
                <c:pt idx="578">
                  <c:v>556.07000000000005</c:v>
                </c:pt>
                <c:pt idx="579">
                  <c:v>556.42999999999995</c:v>
                </c:pt>
                <c:pt idx="580">
                  <c:v>556.79</c:v>
                </c:pt>
                <c:pt idx="581">
                  <c:v>557.16</c:v>
                </c:pt>
                <c:pt idx="582">
                  <c:v>557.52</c:v>
                </c:pt>
                <c:pt idx="583">
                  <c:v>557.88</c:v>
                </c:pt>
                <c:pt idx="584">
                  <c:v>558.24</c:v>
                </c:pt>
                <c:pt idx="585">
                  <c:v>558.6</c:v>
                </c:pt>
                <c:pt idx="586">
                  <c:v>558.96</c:v>
                </c:pt>
                <c:pt idx="587">
                  <c:v>559.32000000000005</c:v>
                </c:pt>
                <c:pt idx="588">
                  <c:v>559.67999999999995</c:v>
                </c:pt>
                <c:pt idx="589">
                  <c:v>560.04</c:v>
                </c:pt>
                <c:pt idx="590">
                  <c:v>560.4</c:v>
                </c:pt>
                <c:pt idx="591">
                  <c:v>560.76</c:v>
                </c:pt>
                <c:pt idx="592">
                  <c:v>561.12</c:v>
                </c:pt>
                <c:pt idx="593">
                  <c:v>561.48</c:v>
                </c:pt>
                <c:pt idx="594">
                  <c:v>561.84</c:v>
                </c:pt>
                <c:pt idx="595">
                  <c:v>562.20000000000005</c:v>
                </c:pt>
                <c:pt idx="596">
                  <c:v>562.55999999999995</c:v>
                </c:pt>
                <c:pt idx="597">
                  <c:v>562.91999999999996</c:v>
                </c:pt>
                <c:pt idx="598">
                  <c:v>563.28</c:v>
                </c:pt>
                <c:pt idx="599">
                  <c:v>563.64</c:v>
                </c:pt>
                <c:pt idx="600">
                  <c:v>564</c:v>
                </c:pt>
                <c:pt idx="601">
                  <c:v>564.36</c:v>
                </c:pt>
                <c:pt idx="602">
                  <c:v>564.72</c:v>
                </c:pt>
                <c:pt idx="603">
                  <c:v>565.08000000000004</c:v>
                </c:pt>
                <c:pt idx="604">
                  <c:v>565.44000000000005</c:v>
                </c:pt>
                <c:pt idx="605">
                  <c:v>565.79999999999995</c:v>
                </c:pt>
                <c:pt idx="606">
                  <c:v>566.16</c:v>
                </c:pt>
                <c:pt idx="607">
                  <c:v>566.52</c:v>
                </c:pt>
                <c:pt idx="608">
                  <c:v>566.88</c:v>
                </c:pt>
                <c:pt idx="609">
                  <c:v>567.24</c:v>
                </c:pt>
                <c:pt idx="610">
                  <c:v>567.6</c:v>
                </c:pt>
                <c:pt idx="611">
                  <c:v>567.96</c:v>
                </c:pt>
                <c:pt idx="612">
                  <c:v>568.32000000000005</c:v>
                </c:pt>
                <c:pt idx="613">
                  <c:v>568.67999999999995</c:v>
                </c:pt>
                <c:pt idx="614">
                  <c:v>569.04</c:v>
                </c:pt>
                <c:pt idx="615">
                  <c:v>569.4</c:v>
                </c:pt>
                <c:pt idx="616">
                  <c:v>569.76</c:v>
                </c:pt>
                <c:pt idx="617">
                  <c:v>570.12</c:v>
                </c:pt>
                <c:pt idx="618">
                  <c:v>570.48</c:v>
                </c:pt>
                <c:pt idx="619">
                  <c:v>570.84</c:v>
                </c:pt>
                <c:pt idx="620">
                  <c:v>571.20000000000005</c:v>
                </c:pt>
                <c:pt idx="621">
                  <c:v>571.54999999999995</c:v>
                </c:pt>
                <c:pt idx="622">
                  <c:v>571.91</c:v>
                </c:pt>
                <c:pt idx="623">
                  <c:v>572.27</c:v>
                </c:pt>
                <c:pt idx="624">
                  <c:v>572.63</c:v>
                </c:pt>
                <c:pt idx="625">
                  <c:v>572.99</c:v>
                </c:pt>
                <c:pt idx="626">
                  <c:v>573.35</c:v>
                </c:pt>
                <c:pt idx="627">
                  <c:v>573.71</c:v>
                </c:pt>
                <c:pt idx="628">
                  <c:v>574.07000000000005</c:v>
                </c:pt>
                <c:pt idx="629">
                  <c:v>574.42999999999995</c:v>
                </c:pt>
                <c:pt idx="630">
                  <c:v>574.78</c:v>
                </c:pt>
                <c:pt idx="631">
                  <c:v>575.14</c:v>
                </c:pt>
                <c:pt idx="632">
                  <c:v>575.5</c:v>
                </c:pt>
                <c:pt idx="633">
                  <c:v>575.86</c:v>
                </c:pt>
                <c:pt idx="634">
                  <c:v>576.22</c:v>
                </c:pt>
                <c:pt idx="635">
                  <c:v>576.58000000000004</c:v>
                </c:pt>
                <c:pt idx="636">
                  <c:v>576.92999999999995</c:v>
                </c:pt>
                <c:pt idx="637">
                  <c:v>577.29</c:v>
                </c:pt>
                <c:pt idx="638">
                  <c:v>577.65</c:v>
                </c:pt>
                <c:pt idx="639">
                  <c:v>578.01</c:v>
                </c:pt>
                <c:pt idx="640">
                  <c:v>578.37</c:v>
                </c:pt>
                <c:pt idx="641">
                  <c:v>578.73</c:v>
                </c:pt>
                <c:pt idx="642">
                  <c:v>579.08000000000004</c:v>
                </c:pt>
                <c:pt idx="643">
                  <c:v>579.44000000000005</c:v>
                </c:pt>
                <c:pt idx="644">
                  <c:v>579.79999999999995</c:v>
                </c:pt>
                <c:pt idx="645">
                  <c:v>580.16</c:v>
                </c:pt>
                <c:pt idx="646">
                  <c:v>580.51</c:v>
                </c:pt>
                <c:pt idx="647">
                  <c:v>580.87</c:v>
                </c:pt>
                <c:pt idx="648">
                  <c:v>581.23</c:v>
                </c:pt>
                <c:pt idx="649">
                  <c:v>581.59</c:v>
                </c:pt>
                <c:pt idx="650">
                  <c:v>581.95000000000005</c:v>
                </c:pt>
                <c:pt idx="651">
                  <c:v>582.29999999999995</c:v>
                </c:pt>
                <c:pt idx="652">
                  <c:v>582.66</c:v>
                </c:pt>
                <c:pt idx="653">
                  <c:v>583.02</c:v>
                </c:pt>
                <c:pt idx="654">
                  <c:v>583.38</c:v>
                </c:pt>
                <c:pt idx="655">
                  <c:v>583.73</c:v>
                </c:pt>
                <c:pt idx="656">
                  <c:v>584.09</c:v>
                </c:pt>
                <c:pt idx="657">
                  <c:v>584.45000000000005</c:v>
                </c:pt>
                <c:pt idx="658">
                  <c:v>584.79999999999995</c:v>
                </c:pt>
                <c:pt idx="659">
                  <c:v>585.16</c:v>
                </c:pt>
                <c:pt idx="660">
                  <c:v>585.52</c:v>
                </c:pt>
                <c:pt idx="661">
                  <c:v>585.88</c:v>
                </c:pt>
                <c:pt idx="662">
                  <c:v>586.23</c:v>
                </c:pt>
                <c:pt idx="663">
                  <c:v>586.59</c:v>
                </c:pt>
                <c:pt idx="664">
                  <c:v>586.95000000000005</c:v>
                </c:pt>
                <c:pt idx="665">
                  <c:v>587.29999999999995</c:v>
                </c:pt>
                <c:pt idx="666">
                  <c:v>587.66</c:v>
                </c:pt>
                <c:pt idx="667">
                  <c:v>588.02</c:v>
                </c:pt>
                <c:pt idx="668">
                  <c:v>588.37</c:v>
                </c:pt>
                <c:pt idx="669">
                  <c:v>588.73</c:v>
                </c:pt>
                <c:pt idx="670">
                  <c:v>589.09</c:v>
                </c:pt>
                <c:pt idx="671">
                  <c:v>589.44000000000005</c:v>
                </c:pt>
                <c:pt idx="672">
                  <c:v>589.79999999999995</c:v>
                </c:pt>
                <c:pt idx="673">
                  <c:v>590.16</c:v>
                </c:pt>
                <c:pt idx="674">
                  <c:v>590.51</c:v>
                </c:pt>
                <c:pt idx="675">
                  <c:v>590.87</c:v>
                </c:pt>
                <c:pt idx="676">
                  <c:v>591.23</c:v>
                </c:pt>
                <c:pt idx="677">
                  <c:v>591.58000000000004</c:v>
                </c:pt>
                <c:pt idx="678">
                  <c:v>591.94000000000005</c:v>
                </c:pt>
                <c:pt idx="679">
                  <c:v>592.29999999999995</c:v>
                </c:pt>
                <c:pt idx="680">
                  <c:v>592.65</c:v>
                </c:pt>
                <c:pt idx="681">
                  <c:v>593.01</c:v>
                </c:pt>
                <c:pt idx="682">
                  <c:v>593.36</c:v>
                </c:pt>
                <c:pt idx="683">
                  <c:v>593.72</c:v>
                </c:pt>
                <c:pt idx="684">
                  <c:v>594.08000000000004</c:v>
                </c:pt>
                <c:pt idx="685">
                  <c:v>594.42999999999995</c:v>
                </c:pt>
                <c:pt idx="686">
                  <c:v>594.79</c:v>
                </c:pt>
                <c:pt idx="687">
                  <c:v>595.14</c:v>
                </c:pt>
                <c:pt idx="688">
                  <c:v>595.5</c:v>
                </c:pt>
                <c:pt idx="689">
                  <c:v>595.85</c:v>
                </c:pt>
                <c:pt idx="690">
                  <c:v>596.21</c:v>
                </c:pt>
                <c:pt idx="691">
                  <c:v>596.57000000000005</c:v>
                </c:pt>
                <c:pt idx="692">
                  <c:v>596.91999999999996</c:v>
                </c:pt>
                <c:pt idx="693">
                  <c:v>597.28</c:v>
                </c:pt>
                <c:pt idx="694">
                  <c:v>597.63</c:v>
                </c:pt>
                <c:pt idx="695">
                  <c:v>597.99</c:v>
                </c:pt>
                <c:pt idx="696">
                  <c:v>598.34</c:v>
                </c:pt>
                <c:pt idx="697">
                  <c:v>598.70000000000005</c:v>
                </c:pt>
                <c:pt idx="698">
                  <c:v>599.04999999999995</c:v>
                </c:pt>
                <c:pt idx="699">
                  <c:v>599.41</c:v>
                </c:pt>
                <c:pt idx="700">
                  <c:v>599.76</c:v>
                </c:pt>
                <c:pt idx="701">
                  <c:v>600.12</c:v>
                </c:pt>
                <c:pt idx="702">
                  <c:v>600.47</c:v>
                </c:pt>
                <c:pt idx="703">
                  <c:v>600.83000000000004</c:v>
                </c:pt>
                <c:pt idx="704">
                  <c:v>601.17999999999995</c:v>
                </c:pt>
                <c:pt idx="705">
                  <c:v>601.54</c:v>
                </c:pt>
                <c:pt idx="706">
                  <c:v>601.89</c:v>
                </c:pt>
                <c:pt idx="707">
                  <c:v>602.25</c:v>
                </c:pt>
                <c:pt idx="708">
                  <c:v>602.6</c:v>
                </c:pt>
                <c:pt idx="709">
                  <c:v>602.96</c:v>
                </c:pt>
                <c:pt idx="710">
                  <c:v>603.30999999999995</c:v>
                </c:pt>
                <c:pt idx="711">
                  <c:v>603.66999999999996</c:v>
                </c:pt>
                <c:pt idx="712">
                  <c:v>604.02</c:v>
                </c:pt>
                <c:pt idx="713">
                  <c:v>604.38</c:v>
                </c:pt>
                <c:pt idx="714">
                  <c:v>604.73</c:v>
                </c:pt>
                <c:pt idx="715">
                  <c:v>605.09</c:v>
                </c:pt>
                <c:pt idx="716">
                  <c:v>605.44000000000005</c:v>
                </c:pt>
                <c:pt idx="717">
                  <c:v>605.79999999999995</c:v>
                </c:pt>
                <c:pt idx="718">
                  <c:v>606.15</c:v>
                </c:pt>
                <c:pt idx="719">
                  <c:v>606.5</c:v>
                </c:pt>
                <c:pt idx="720">
                  <c:v>606.86</c:v>
                </c:pt>
                <c:pt idx="721">
                  <c:v>607.21</c:v>
                </c:pt>
                <c:pt idx="722">
                  <c:v>607.57000000000005</c:v>
                </c:pt>
                <c:pt idx="723">
                  <c:v>607.91999999999996</c:v>
                </c:pt>
                <c:pt idx="724">
                  <c:v>608.27</c:v>
                </c:pt>
                <c:pt idx="725">
                  <c:v>608.63</c:v>
                </c:pt>
                <c:pt idx="726">
                  <c:v>608.98</c:v>
                </c:pt>
                <c:pt idx="727">
                  <c:v>609.34</c:v>
                </c:pt>
                <c:pt idx="728">
                  <c:v>609.69000000000005</c:v>
                </c:pt>
                <c:pt idx="729">
                  <c:v>610.04</c:v>
                </c:pt>
                <c:pt idx="730">
                  <c:v>610.4</c:v>
                </c:pt>
                <c:pt idx="731">
                  <c:v>610.75</c:v>
                </c:pt>
                <c:pt idx="732">
                  <c:v>611.1</c:v>
                </c:pt>
                <c:pt idx="733">
                  <c:v>611.46</c:v>
                </c:pt>
                <c:pt idx="734">
                  <c:v>611.80999999999995</c:v>
                </c:pt>
                <c:pt idx="735">
                  <c:v>612.16</c:v>
                </c:pt>
                <c:pt idx="736">
                  <c:v>612.52</c:v>
                </c:pt>
                <c:pt idx="737">
                  <c:v>612.87</c:v>
                </c:pt>
                <c:pt idx="738">
                  <c:v>613.22</c:v>
                </c:pt>
                <c:pt idx="739">
                  <c:v>613.58000000000004</c:v>
                </c:pt>
                <c:pt idx="740">
                  <c:v>613.92999999999995</c:v>
                </c:pt>
                <c:pt idx="741">
                  <c:v>614.28</c:v>
                </c:pt>
                <c:pt idx="742">
                  <c:v>614.64</c:v>
                </c:pt>
                <c:pt idx="743">
                  <c:v>614.99</c:v>
                </c:pt>
                <c:pt idx="744">
                  <c:v>615.34</c:v>
                </c:pt>
                <c:pt idx="745">
                  <c:v>615.70000000000005</c:v>
                </c:pt>
                <c:pt idx="746">
                  <c:v>616.04999999999995</c:v>
                </c:pt>
                <c:pt idx="747">
                  <c:v>616.4</c:v>
                </c:pt>
                <c:pt idx="748">
                  <c:v>616.76</c:v>
                </c:pt>
                <c:pt idx="749">
                  <c:v>617.11</c:v>
                </c:pt>
                <c:pt idx="750">
                  <c:v>617.46</c:v>
                </c:pt>
                <c:pt idx="751">
                  <c:v>617.80999999999995</c:v>
                </c:pt>
                <c:pt idx="752">
                  <c:v>618.16999999999996</c:v>
                </c:pt>
                <c:pt idx="753">
                  <c:v>618.52</c:v>
                </c:pt>
                <c:pt idx="754">
                  <c:v>618.87</c:v>
                </c:pt>
                <c:pt idx="755">
                  <c:v>619.22</c:v>
                </c:pt>
                <c:pt idx="756">
                  <c:v>619.58000000000004</c:v>
                </c:pt>
                <c:pt idx="757">
                  <c:v>619.92999999999995</c:v>
                </c:pt>
                <c:pt idx="758">
                  <c:v>620.28</c:v>
                </c:pt>
                <c:pt idx="759">
                  <c:v>620.63</c:v>
                </c:pt>
                <c:pt idx="760">
                  <c:v>620.99</c:v>
                </c:pt>
                <c:pt idx="761">
                  <c:v>621.34</c:v>
                </c:pt>
                <c:pt idx="762">
                  <c:v>621.69000000000005</c:v>
                </c:pt>
                <c:pt idx="763">
                  <c:v>622.04</c:v>
                </c:pt>
                <c:pt idx="764">
                  <c:v>622.39</c:v>
                </c:pt>
                <c:pt idx="765">
                  <c:v>622.75</c:v>
                </c:pt>
                <c:pt idx="766">
                  <c:v>623.1</c:v>
                </c:pt>
                <c:pt idx="767">
                  <c:v>623.45000000000005</c:v>
                </c:pt>
                <c:pt idx="768">
                  <c:v>623.79999999999995</c:v>
                </c:pt>
                <c:pt idx="769">
                  <c:v>624.15</c:v>
                </c:pt>
                <c:pt idx="770">
                  <c:v>624.5</c:v>
                </c:pt>
                <c:pt idx="771">
                  <c:v>624.86</c:v>
                </c:pt>
                <c:pt idx="772">
                  <c:v>625.21</c:v>
                </c:pt>
                <c:pt idx="773">
                  <c:v>625.55999999999995</c:v>
                </c:pt>
                <c:pt idx="774">
                  <c:v>625.91</c:v>
                </c:pt>
                <c:pt idx="775">
                  <c:v>626.26</c:v>
                </c:pt>
                <c:pt idx="776">
                  <c:v>626.61</c:v>
                </c:pt>
                <c:pt idx="777">
                  <c:v>626.97</c:v>
                </c:pt>
                <c:pt idx="778">
                  <c:v>627.32000000000005</c:v>
                </c:pt>
                <c:pt idx="779">
                  <c:v>627.66999999999996</c:v>
                </c:pt>
                <c:pt idx="780">
                  <c:v>628.02</c:v>
                </c:pt>
                <c:pt idx="781">
                  <c:v>628.37</c:v>
                </c:pt>
                <c:pt idx="782">
                  <c:v>628.72</c:v>
                </c:pt>
                <c:pt idx="783">
                  <c:v>629.07000000000005</c:v>
                </c:pt>
                <c:pt idx="784">
                  <c:v>629.41999999999996</c:v>
                </c:pt>
                <c:pt idx="785">
                  <c:v>629.77</c:v>
                </c:pt>
                <c:pt idx="786">
                  <c:v>630.13</c:v>
                </c:pt>
                <c:pt idx="787">
                  <c:v>630.48</c:v>
                </c:pt>
                <c:pt idx="788">
                  <c:v>630.83000000000004</c:v>
                </c:pt>
                <c:pt idx="789">
                  <c:v>631.17999999999995</c:v>
                </c:pt>
                <c:pt idx="790">
                  <c:v>631.53</c:v>
                </c:pt>
                <c:pt idx="791">
                  <c:v>631.88</c:v>
                </c:pt>
                <c:pt idx="792">
                  <c:v>632.23</c:v>
                </c:pt>
                <c:pt idx="793">
                  <c:v>632.58000000000004</c:v>
                </c:pt>
                <c:pt idx="794">
                  <c:v>632.92999999999995</c:v>
                </c:pt>
                <c:pt idx="795">
                  <c:v>633.28</c:v>
                </c:pt>
                <c:pt idx="796">
                  <c:v>633.63</c:v>
                </c:pt>
                <c:pt idx="797">
                  <c:v>633.98</c:v>
                </c:pt>
                <c:pt idx="798">
                  <c:v>634.33000000000004</c:v>
                </c:pt>
                <c:pt idx="799">
                  <c:v>634.67999999999995</c:v>
                </c:pt>
                <c:pt idx="800">
                  <c:v>635.03</c:v>
                </c:pt>
                <c:pt idx="801">
                  <c:v>635.38</c:v>
                </c:pt>
                <c:pt idx="802">
                  <c:v>635.73</c:v>
                </c:pt>
                <c:pt idx="803">
                  <c:v>636.08000000000004</c:v>
                </c:pt>
                <c:pt idx="804">
                  <c:v>636.42999999999995</c:v>
                </c:pt>
                <c:pt idx="805">
                  <c:v>636.78</c:v>
                </c:pt>
                <c:pt idx="806">
                  <c:v>637.13</c:v>
                </c:pt>
                <c:pt idx="807">
                  <c:v>637.48</c:v>
                </c:pt>
                <c:pt idx="808">
                  <c:v>637.83000000000004</c:v>
                </c:pt>
                <c:pt idx="809">
                  <c:v>638.17999999999995</c:v>
                </c:pt>
                <c:pt idx="810">
                  <c:v>638.53</c:v>
                </c:pt>
                <c:pt idx="811">
                  <c:v>638.88</c:v>
                </c:pt>
                <c:pt idx="812">
                  <c:v>639.23</c:v>
                </c:pt>
                <c:pt idx="813">
                  <c:v>639.58000000000004</c:v>
                </c:pt>
                <c:pt idx="814">
                  <c:v>639.92999999999995</c:v>
                </c:pt>
                <c:pt idx="815">
                  <c:v>640.28</c:v>
                </c:pt>
                <c:pt idx="816">
                  <c:v>640.63</c:v>
                </c:pt>
                <c:pt idx="817">
                  <c:v>640.98</c:v>
                </c:pt>
                <c:pt idx="818">
                  <c:v>641.33000000000004</c:v>
                </c:pt>
                <c:pt idx="819">
                  <c:v>641.67999999999995</c:v>
                </c:pt>
                <c:pt idx="820">
                  <c:v>642.03</c:v>
                </c:pt>
                <c:pt idx="821">
                  <c:v>642.38</c:v>
                </c:pt>
                <c:pt idx="822">
                  <c:v>642.73</c:v>
                </c:pt>
                <c:pt idx="823">
                  <c:v>643.07000000000005</c:v>
                </c:pt>
                <c:pt idx="824">
                  <c:v>643.41999999999996</c:v>
                </c:pt>
                <c:pt idx="825">
                  <c:v>643.77</c:v>
                </c:pt>
                <c:pt idx="826">
                  <c:v>644.12</c:v>
                </c:pt>
                <c:pt idx="827">
                  <c:v>644.47</c:v>
                </c:pt>
                <c:pt idx="828">
                  <c:v>644.82000000000005</c:v>
                </c:pt>
                <c:pt idx="829">
                  <c:v>645.16999999999996</c:v>
                </c:pt>
                <c:pt idx="830">
                  <c:v>645.52</c:v>
                </c:pt>
                <c:pt idx="831">
                  <c:v>645.87</c:v>
                </c:pt>
                <c:pt idx="832">
                  <c:v>646.21</c:v>
                </c:pt>
                <c:pt idx="833">
                  <c:v>646.55999999999995</c:v>
                </c:pt>
                <c:pt idx="834">
                  <c:v>646.91</c:v>
                </c:pt>
                <c:pt idx="835">
                  <c:v>647.26</c:v>
                </c:pt>
                <c:pt idx="836">
                  <c:v>647.61</c:v>
                </c:pt>
                <c:pt idx="837">
                  <c:v>647.96</c:v>
                </c:pt>
                <c:pt idx="838">
                  <c:v>648.29999999999995</c:v>
                </c:pt>
                <c:pt idx="839">
                  <c:v>648.65</c:v>
                </c:pt>
                <c:pt idx="840">
                  <c:v>649</c:v>
                </c:pt>
                <c:pt idx="841">
                  <c:v>649.35</c:v>
                </c:pt>
                <c:pt idx="842">
                  <c:v>649.70000000000005</c:v>
                </c:pt>
                <c:pt idx="843">
                  <c:v>650.04999999999995</c:v>
                </c:pt>
                <c:pt idx="844">
                  <c:v>650.39</c:v>
                </c:pt>
                <c:pt idx="845">
                  <c:v>650.74</c:v>
                </c:pt>
                <c:pt idx="846">
                  <c:v>651.09</c:v>
                </c:pt>
                <c:pt idx="847">
                  <c:v>651.44000000000005</c:v>
                </c:pt>
                <c:pt idx="848">
                  <c:v>651.78</c:v>
                </c:pt>
                <c:pt idx="849">
                  <c:v>652.13</c:v>
                </c:pt>
                <c:pt idx="850">
                  <c:v>652.48</c:v>
                </c:pt>
                <c:pt idx="851">
                  <c:v>652.83000000000004</c:v>
                </c:pt>
                <c:pt idx="852">
                  <c:v>653.17999999999995</c:v>
                </c:pt>
                <c:pt idx="853">
                  <c:v>653.52</c:v>
                </c:pt>
                <c:pt idx="854">
                  <c:v>653.87</c:v>
                </c:pt>
                <c:pt idx="855">
                  <c:v>654.22</c:v>
                </c:pt>
                <c:pt idx="856">
                  <c:v>654.57000000000005</c:v>
                </c:pt>
                <c:pt idx="857">
                  <c:v>654.91</c:v>
                </c:pt>
                <c:pt idx="858">
                  <c:v>655.26</c:v>
                </c:pt>
                <c:pt idx="859">
                  <c:v>655.61</c:v>
                </c:pt>
                <c:pt idx="860">
                  <c:v>655.95</c:v>
                </c:pt>
                <c:pt idx="861">
                  <c:v>656.3</c:v>
                </c:pt>
                <c:pt idx="862">
                  <c:v>656.65</c:v>
                </c:pt>
                <c:pt idx="863">
                  <c:v>657</c:v>
                </c:pt>
                <c:pt idx="864">
                  <c:v>657.34</c:v>
                </c:pt>
                <c:pt idx="865">
                  <c:v>657.69</c:v>
                </c:pt>
                <c:pt idx="866">
                  <c:v>658.04</c:v>
                </c:pt>
                <c:pt idx="867">
                  <c:v>658.38</c:v>
                </c:pt>
                <c:pt idx="868">
                  <c:v>658.73</c:v>
                </c:pt>
                <c:pt idx="869">
                  <c:v>659.08</c:v>
                </c:pt>
                <c:pt idx="870">
                  <c:v>659.42</c:v>
                </c:pt>
                <c:pt idx="871">
                  <c:v>659.77</c:v>
                </c:pt>
                <c:pt idx="872">
                  <c:v>660.12</c:v>
                </c:pt>
                <c:pt idx="873">
                  <c:v>660.46</c:v>
                </c:pt>
                <c:pt idx="874">
                  <c:v>660.81</c:v>
                </c:pt>
                <c:pt idx="875">
                  <c:v>661.16</c:v>
                </c:pt>
                <c:pt idx="876">
                  <c:v>661.5</c:v>
                </c:pt>
                <c:pt idx="877">
                  <c:v>661.85</c:v>
                </c:pt>
                <c:pt idx="878">
                  <c:v>662.2</c:v>
                </c:pt>
                <c:pt idx="879">
                  <c:v>662.54</c:v>
                </c:pt>
                <c:pt idx="880">
                  <c:v>662.89</c:v>
                </c:pt>
                <c:pt idx="881">
                  <c:v>663.23</c:v>
                </c:pt>
                <c:pt idx="882">
                  <c:v>663.58</c:v>
                </c:pt>
                <c:pt idx="883">
                  <c:v>663.93</c:v>
                </c:pt>
                <c:pt idx="884">
                  <c:v>664.27</c:v>
                </c:pt>
                <c:pt idx="885">
                  <c:v>664.62</c:v>
                </c:pt>
                <c:pt idx="886">
                  <c:v>664.96</c:v>
                </c:pt>
                <c:pt idx="887">
                  <c:v>665.31</c:v>
                </c:pt>
                <c:pt idx="888">
                  <c:v>665.66</c:v>
                </c:pt>
                <c:pt idx="889">
                  <c:v>666</c:v>
                </c:pt>
                <c:pt idx="890">
                  <c:v>666.35</c:v>
                </c:pt>
                <c:pt idx="891">
                  <c:v>666.69</c:v>
                </c:pt>
                <c:pt idx="892">
                  <c:v>667.04</c:v>
                </c:pt>
                <c:pt idx="893">
                  <c:v>667.38</c:v>
                </c:pt>
                <c:pt idx="894">
                  <c:v>667.73</c:v>
                </c:pt>
                <c:pt idx="895">
                  <c:v>668.07</c:v>
                </c:pt>
                <c:pt idx="896">
                  <c:v>668.42</c:v>
                </c:pt>
                <c:pt idx="897">
                  <c:v>668.77</c:v>
                </c:pt>
                <c:pt idx="898">
                  <c:v>669.11</c:v>
                </c:pt>
                <c:pt idx="899">
                  <c:v>669.46</c:v>
                </c:pt>
                <c:pt idx="900">
                  <c:v>669.8</c:v>
                </c:pt>
                <c:pt idx="901">
                  <c:v>670.15</c:v>
                </c:pt>
                <c:pt idx="902">
                  <c:v>670.49</c:v>
                </c:pt>
                <c:pt idx="903">
                  <c:v>670.84</c:v>
                </c:pt>
                <c:pt idx="904">
                  <c:v>671.18</c:v>
                </c:pt>
                <c:pt idx="905">
                  <c:v>671.53</c:v>
                </c:pt>
                <c:pt idx="906">
                  <c:v>671.87</c:v>
                </c:pt>
                <c:pt idx="907">
                  <c:v>672.22</c:v>
                </c:pt>
                <c:pt idx="908">
                  <c:v>672.56</c:v>
                </c:pt>
                <c:pt idx="909">
                  <c:v>672.91</c:v>
                </c:pt>
                <c:pt idx="910">
                  <c:v>673.25</c:v>
                </c:pt>
                <c:pt idx="911">
                  <c:v>673.59</c:v>
                </c:pt>
                <c:pt idx="912">
                  <c:v>673.94</c:v>
                </c:pt>
                <c:pt idx="913">
                  <c:v>674.28</c:v>
                </c:pt>
                <c:pt idx="914">
                  <c:v>674.63</c:v>
                </c:pt>
                <c:pt idx="915">
                  <c:v>674.97</c:v>
                </c:pt>
                <c:pt idx="916">
                  <c:v>675.32</c:v>
                </c:pt>
                <c:pt idx="917">
                  <c:v>675.66</c:v>
                </c:pt>
                <c:pt idx="918">
                  <c:v>676.01</c:v>
                </c:pt>
                <c:pt idx="919">
                  <c:v>676.35</c:v>
                </c:pt>
                <c:pt idx="920">
                  <c:v>676.69</c:v>
                </c:pt>
                <c:pt idx="921">
                  <c:v>677.04</c:v>
                </c:pt>
                <c:pt idx="922">
                  <c:v>677.38</c:v>
                </c:pt>
                <c:pt idx="923">
                  <c:v>677.73</c:v>
                </c:pt>
                <c:pt idx="924">
                  <c:v>678.07</c:v>
                </c:pt>
                <c:pt idx="925">
                  <c:v>678.41</c:v>
                </c:pt>
                <c:pt idx="926">
                  <c:v>678.76</c:v>
                </c:pt>
                <c:pt idx="927">
                  <c:v>679.1</c:v>
                </c:pt>
                <c:pt idx="928">
                  <c:v>679.45</c:v>
                </c:pt>
                <c:pt idx="929">
                  <c:v>679.79</c:v>
                </c:pt>
                <c:pt idx="930">
                  <c:v>680.13</c:v>
                </c:pt>
                <c:pt idx="931">
                  <c:v>680.48</c:v>
                </c:pt>
                <c:pt idx="932">
                  <c:v>680.82</c:v>
                </c:pt>
                <c:pt idx="933">
                  <c:v>681.16</c:v>
                </c:pt>
                <c:pt idx="934">
                  <c:v>681.51</c:v>
                </c:pt>
                <c:pt idx="935">
                  <c:v>681.85</c:v>
                </c:pt>
                <c:pt idx="936">
                  <c:v>682.19</c:v>
                </c:pt>
                <c:pt idx="937">
                  <c:v>682.54</c:v>
                </c:pt>
                <c:pt idx="938">
                  <c:v>682.88</c:v>
                </c:pt>
                <c:pt idx="939">
                  <c:v>683.22</c:v>
                </c:pt>
                <c:pt idx="940">
                  <c:v>683.57</c:v>
                </c:pt>
                <c:pt idx="941">
                  <c:v>683.91</c:v>
                </c:pt>
                <c:pt idx="942">
                  <c:v>684.25</c:v>
                </c:pt>
                <c:pt idx="943">
                  <c:v>684.59</c:v>
                </c:pt>
                <c:pt idx="944">
                  <c:v>684.94</c:v>
                </c:pt>
                <c:pt idx="945">
                  <c:v>685.28</c:v>
                </c:pt>
                <c:pt idx="946">
                  <c:v>685.62</c:v>
                </c:pt>
                <c:pt idx="947">
                  <c:v>685.97</c:v>
                </c:pt>
                <c:pt idx="948">
                  <c:v>686.31</c:v>
                </c:pt>
                <c:pt idx="949">
                  <c:v>686.65</c:v>
                </c:pt>
                <c:pt idx="950">
                  <c:v>686.99</c:v>
                </c:pt>
                <c:pt idx="951">
                  <c:v>687.34</c:v>
                </c:pt>
                <c:pt idx="952">
                  <c:v>687.68</c:v>
                </c:pt>
                <c:pt idx="953">
                  <c:v>688.02</c:v>
                </c:pt>
                <c:pt idx="954">
                  <c:v>688.36</c:v>
                </c:pt>
                <c:pt idx="955">
                  <c:v>688.71</c:v>
                </c:pt>
                <c:pt idx="956">
                  <c:v>689.05</c:v>
                </c:pt>
                <c:pt idx="957">
                  <c:v>689.39</c:v>
                </c:pt>
                <c:pt idx="958">
                  <c:v>689.73</c:v>
                </c:pt>
                <c:pt idx="959">
                  <c:v>690.08</c:v>
                </c:pt>
                <c:pt idx="960">
                  <c:v>690.42</c:v>
                </c:pt>
                <c:pt idx="961">
                  <c:v>690.76</c:v>
                </c:pt>
                <c:pt idx="962">
                  <c:v>691.1</c:v>
                </c:pt>
                <c:pt idx="963">
                  <c:v>691.44</c:v>
                </c:pt>
                <c:pt idx="964">
                  <c:v>691.79</c:v>
                </c:pt>
                <c:pt idx="965">
                  <c:v>692.13</c:v>
                </c:pt>
                <c:pt idx="966">
                  <c:v>692.47</c:v>
                </c:pt>
                <c:pt idx="967">
                  <c:v>692.81</c:v>
                </c:pt>
                <c:pt idx="968">
                  <c:v>693.15</c:v>
                </c:pt>
                <c:pt idx="969">
                  <c:v>693.49</c:v>
                </c:pt>
                <c:pt idx="970">
                  <c:v>693.84</c:v>
                </c:pt>
                <c:pt idx="971">
                  <c:v>694.18</c:v>
                </c:pt>
                <c:pt idx="972">
                  <c:v>694.52</c:v>
                </c:pt>
                <c:pt idx="973">
                  <c:v>694.86</c:v>
                </c:pt>
                <c:pt idx="974">
                  <c:v>695.2</c:v>
                </c:pt>
                <c:pt idx="975">
                  <c:v>695.54</c:v>
                </c:pt>
                <c:pt idx="976">
                  <c:v>695.88</c:v>
                </c:pt>
                <c:pt idx="977">
                  <c:v>696.23</c:v>
                </c:pt>
                <c:pt idx="978">
                  <c:v>696.57</c:v>
                </c:pt>
                <c:pt idx="979">
                  <c:v>696.91</c:v>
                </c:pt>
                <c:pt idx="980">
                  <c:v>697.25</c:v>
                </c:pt>
                <c:pt idx="981">
                  <c:v>697.59</c:v>
                </c:pt>
                <c:pt idx="982">
                  <c:v>697.93</c:v>
                </c:pt>
                <c:pt idx="983">
                  <c:v>698.27</c:v>
                </c:pt>
                <c:pt idx="984">
                  <c:v>698.61</c:v>
                </c:pt>
                <c:pt idx="985">
                  <c:v>698.95</c:v>
                </c:pt>
                <c:pt idx="986">
                  <c:v>699.29</c:v>
                </c:pt>
                <c:pt idx="987">
                  <c:v>699.63</c:v>
                </c:pt>
                <c:pt idx="988">
                  <c:v>699.97</c:v>
                </c:pt>
                <c:pt idx="989">
                  <c:v>700.32</c:v>
                </c:pt>
                <c:pt idx="990">
                  <c:v>700.66</c:v>
                </c:pt>
                <c:pt idx="991">
                  <c:v>701</c:v>
                </c:pt>
                <c:pt idx="992">
                  <c:v>701.34</c:v>
                </c:pt>
                <c:pt idx="993">
                  <c:v>701.68</c:v>
                </c:pt>
                <c:pt idx="994">
                  <c:v>702.02</c:v>
                </c:pt>
                <c:pt idx="995">
                  <c:v>702.36</c:v>
                </c:pt>
                <c:pt idx="996">
                  <c:v>702.7</c:v>
                </c:pt>
                <c:pt idx="997">
                  <c:v>703.04</c:v>
                </c:pt>
                <c:pt idx="998">
                  <c:v>703.38</c:v>
                </c:pt>
                <c:pt idx="999">
                  <c:v>703.72</c:v>
                </c:pt>
                <c:pt idx="1000">
                  <c:v>704.06</c:v>
                </c:pt>
                <c:pt idx="1001">
                  <c:v>704.4</c:v>
                </c:pt>
                <c:pt idx="1002">
                  <c:v>704.74</c:v>
                </c:pt>
                <c:pt idx="1003">
                  <c:v>705.08</c:v>
                </c:pt>
                <c:pt idx="1004">
                  <c:v>705.42</c:v>
                </c:pt>
                <c:pt idx="1005">
                  <c:v>705.76</c:v>
                </c:pt>
                <c:pt idx="1006">
                  <c:v>706.1</c:v>
                </c:pt>
                <c:pt idx="1007">
                  <c:v>706.44</c:v>
                </c:pt>
                <c:pt idx="1008">
                  <c:v>706.78</c:v>
                </c:pt>
                <c:pt idx="1009">
                  <c:v>707.12</c:v>
                </c:pt>
                <c:pt idx="1010">
                  <c:v>707.46</c:v>
                </c:pt>
                <c:pt idx="1011">
                  <c:v>707.8</c:v>
                </c:pt>
                <c:pt idx="1012">
                  <c:v>708.13</c:v>
                </c:pt>
                <c:pt idx="1013">
                  <c:v>708.47</c:v>
                </c:pt>
                <c:pt idx="1014">
                  <c:v>708.81</c:v>
                </c:pt>
                <c:pt idx="1015">
                  <c:v>709.15</c:v>
                </c:pt>
                <c:pt idx="1016">
                  <c:v>709.49</c:v>
                </c:pt>
                <c:pt idx="1017">
                  <c:v>709.83</c:v>
                </c:pt>
                <c:pt idx="1018">
                  <c:v>710.17</c:v>
                </c:pt>
                <c:pt idx="1019">
                  <c:v>710.51</c:v>
                </c:pt>
                <c:pt idx="1020">
                  <c:v>710.85</c:v>
                </c:pt>
                <c:pt idx="1021">
                  <c:v>711.19</c:v>
                </c:pt>
                <c:pt idx="1022">
                  <c:v>711.53</c:v>
                </c:pt>
                <c:pt idx="1023">
                  <c:v>711.86</c:v>
                </c:pt>
                <c:pt idx="1024">
                  <c:v>712.2</c:v>
                </c:pt>
                <c:pt idx="1025">
                  <c:v>712.54</c:v>
                </c:pt>
                <c:pt idx="1026">
                  <c:v>712.88</c:v>
                </c:pt>
                <c:pt idx="1027">
                  <c:v>713.22</c:v>
                </c:pt>
                <c:pt idx="1028">
                  <c:v>713.56</c:v>
                </c:pt>
                <c:pt idx="1029">
                  <c:v>713.9</c:v>
                </c:pt>
                <c:pt idx="1030">
                  <c:v>714.23</c:v>
                </c:pt>
                <c:pt idx="1031">
                  <c:v>714.57</c:v>
                </c:pt>
                <c:pt idx="1032">
                  <c:v>714.91</c:v>
                </c:pt>
                <c:pt idx="1033">
                  <c:v>715.25</c:v>
                </c:pt>
                <c:pt idx="1034">
                  <c:v>715.59</c:v>
                </c:pt>
                <c:pt idx="1035">
                  <c:v>715.93</c:v>
                </c:pt>
                <c:pt idx="1036">
                  <c:v>716.26</c:v>
                </c:pt>
                <c:pt idx="1037">
                  <c:v>716.6</c:v>
                </c:pt>
                <c:pt idx="1038">
                  <c:v>716.94</c:v>
                </c:pt>
                <c:pt idx="1039">
                  <c:v>717.28</c:v>
                </c:pt>
                <c:pt idx="1040">
                  <c:v>717.62</c:v>
                </c:pt>
                <c:pt idx="1041">
                  <c:v>717.95</c:v>
                </c:pt>
                <c:pt idx="1042">
                  <c:v>718.29</c:v>
                </c:pt>
                <c:pt idx="1043">
                  <c:v>718.63</c:v>
                </c:pt>
                <c:pt idx="1044">
                  <c:v>718.97</c:v>
                </c:pt>
                <c:pt idx="1045">
                  <c:v>719.31</c:v>
                </c:pt>
                <c:pt idx="1046">
                  <c:v>719.64</c:v>
                </c:pt>
                <c:pt idx="1047">
                  <c:v>719.98</c:v>
                </c:pt>
                <c:pt idx="1048">
                  <c:v>720.32</c:v>
                </c:pt>
                <c:pt idx="1049">
                  <c:v>720.66</c:v>
                </c:pt>
                <c:pt idx="1050">
                  <c:v>720.99</c:v>
                </c:pt>
                <c:pt idx="1051">
                  <c:v>721.33</c:v>
                </c:pt>
                <c:pt idx="1052">
                  <c:v>721.67</c:v>
                </c:pt>
                <c:pt idx="1053">
                  <c:v>722</c:v>
                </c:pt>
                <c:pt idx="1054">
                  <c:v>722.34</c:v>
                </c:pt>
                <c:pt idx="1055">
                  <c:v>722.68</c:v>
                </c:pt>
                <c:pt idx="1056">
                  <c:v>723.02</c:v>
                </c:pt>
                <c:pt idx="1057">
                  <c:v>723.35</c:v>
                </c:pt>
                <c:pt idx="1058">
                  <c:v>723.69</c:v>
                </c:pt>
                <c:pt idx="1059">
                  <c:v>724.03</c:v>
                </c:pt>
                <c:pt idx="1060">
                  <c:v>724.36</c:v>
                </c:pt>
                <c:pt idx="1061">
                  <c:v>724.7</c:v>
                </c:pt>
                <c:pt idx="1062">
                  <c:v>725.04</c:v>
                </c:pt>
                <c:pt idx="1063">
                  <c:v>725.37</c:v>
                </c:pt>
                <c:pt idx="1064">
                  <c:v>725.71</c:v>
                </c:pt>
                <c:pt idx="1065">
                  <c:v>726.05</c:v>
                </c:pt>
                <c:pt idx="1066">
                  <c:v>726.38</c:v>
                </c:pt>
                <c:pt idx="1067">
                  <c:v>726.72</c:v>
                </c:pt>
                <c:pt idx="1068">
                  <c:v>727.06</c:v>
                </c:pt>
                <c:pt idx="1069">
                  <c:v>727.39</c:v>
                </c:pt>
                <c:pt idx="1070">
                  <c:v>727.73</c:v>
                </c:pt>
                <c:pt idx="1071">
                  <c:v>728.07</c:v>
                </c:pt>
                <c:pt idx="1072">
                  <c:v>728.4</c:v>
                </c:pt>
                <c:pt idx="1073">
                  <c:v>728.74</c:v>
                </c:pt>
                <c:pt idx="1074">
                  <c:v>729.07</c:v>
                </c:pt>
                <c:pt idx="1075">
                  <c:v>729.41</c:v>
                </c:pt>
                <c:pt idx="1076">
                  <c:v>729.75</c:v>
                </c:pt>
                <c:pt idx="1077">
                  <c:v>730.08</c:v>
                </c:pt>
                <c:pt idx="1078">
                  <c:v>730.42</c:v>
                </c:pt>
                <c:pt idx="1079">
                  <c:v>730.75</c:v>
                </c:pt>
                <c:pt idx="1080">
                  <c:v>731.09</c:v>
                </c:pt>
                <c:pt idx="1081">
                  <c:v>731.43</c:v>
                </c:pt>
                <c:pt idx="1082">
                  <c:v>731.76</c:v>
                </c:pt>
                <c:pt idx="1083">
                  <c:v>732.1</c:v>
                </c:pt>
                <c:pt idx="1084">
                  <c:v>732.43</c:v>
                </c:pt>
                <c:pt idx="1085">
                  <c:v>732.77</c:v>
                </c:pt>
                <c:pt idx="1086">
                  <c:v>733.1</c:v>
                </c:pt>
                <c:pt idx="1087">
                  <c:v>733.44</c:v>
                </c:pt>
                <c:pt idx="1088">
                  <c:v>733.78</c:v>
                </c:pt>
                <c:pt idx="1089">
                  <c:v>734.11</c:v>
                </c:pt>
                <c:pt idx="1090">
                  <c:v>734.45</c:v>
                </c:pt>
                <c:pt idx="1091">
                  <c:v>734.78</c:v>
                </c:pt>
                <c:pt idx="1092">
                  <c:v>735.12</c:v>
                </c:pt>
                <c:pt idx="1093">
                  <c:v>735.45</c:v>
                </c:pt>
                <c:pt idx="1094">
                  <c:v>735.79</c:v>
                </c:pt>
                <c:pt idx="1095">
                  <c:v>736.12</c:v>
                </c:pt>
                <c:pt idx="1096">
                  <c:v>736.46</c:v>
                </c:pt>
                <c:pt idx="1097">
                  <c:v>736.79</c:v>
                </c:pt>
                <c:pt idx="1098">
                  <c:v>737.13</c:v>
                </c:pt>
                <c:pt idx="1099">
                  <c:v>737.46</c:v>
                </c:pt>
                <c:pt idx="1100">
                  <c:v>737.8</c:v>
                </c:pt>
                <c:pt idx="1101">
                  <c:v>738.13</c:v>
                </c:pt>
                <c:pt idx="1102">
                  <c:v>738.47</c:v>
                </c:pt>
                <c:pt idx="1103">
                  <c:v>738.8</c:v>
                </c:pt>
                <c:pt idx="1104">
                  <c:v>739.13</c:v>
                </c:pt>
                <c:pt idx="1105">
                  <c:v>739.47</c:v>
                </c:pt>
                <c:pt idx="1106">
                  <c:v>739.8</c:v>
                </c:pt>
                <c:pt idx="1107">
                  <c:v>740.14</c:v>
                </c:pt>
                <c:pt idx="1108">
                  <c:v>740.47</c:v>
                </c:pt>
                <c:pt idx="1109">
                  <c:v>740.81</c:v>
                </c:pt>
                <c:pt idx="1110">
                  <c:v>741.14</c:v>
                </c:pt>
                <c:pt idx="1111">
                  <c:v>741.47</c:v>
                </c:pt>
                <c:pt idx="1112">
                  <c:v>741.81</c:v>
                </c:pt>
                <c:pt idx="1113">
                  <c:v>742.14</c:v>
                </c:pt>
                <c:pt idx="1114">
                  <c:v>742.48</c:v>
                </c:pt>
                <c:pt idx="1115">
                  <c:v>742.81</c:v>
                </c:pt>
                <c:pt idx="1116">
                  <c:v>743.14</c:v>
                </c:pt>
                <c:pt idx="1117">
                  <c:v>743.48</c:v>
                </c:pt>
                <c:pt idx="1118">
                  <c:v>743.81</c:v>
                </c:pt>
                <c:pt idx="1119">
                  <c:v>744.15</c:v>
                </c:pt>
                <c:pt idx="1120">
                  <c:v>744.48</c:v>
                </c:pt>
                <c:pt idx="1121">
                  <c:v>744.81</c:v>
                </c:pt>
                <c:pt idx="1122">
                  <c:v>745.15</c:v>
                </c:pt>
                <c:pt idx="1123">
                  <c:v>745.48</c:v>
                </c:pt>
                <c:pt idx="1124">
                  <c:v>745.81</c:v>
                </c:pt>
                <c:pt idx="1125">
                  <c:v>746.15</c:v>
                </c:pt>
                <c:pt idx="1126">
                  <c:v>746.48</c:v>
                </c:pt>
                <c:pt idx="1127">
                  <c:v>746.81</c:v>
                </c:pt>
                <c:pt idx="1128">
                  <c:v>747.15</c:v>
                </c:pt>
                <c:pt idx="1129">
                  <c:v>747.48</c:v>
                </c:pt>
                <c:pt idx="1130">
                  <c:v>747.81</c:v>
                </c:pt>
                <c:pt idx="1131">
                  <c:v>748.15</c:v>
                </c:pt>
                <c:pt idx="1132">
                  <c:v>748.48</c:v>
                </c:pt>
                <c:pt idx="1133">
                  <c:v>748.81</c:v>
                </c:pt>
                <c:pt idx="1134">
                  <c:v>749.15</c:v>
                </c:pt>
                <c:pt idx="1135">
                  <c:v>749.48</c:v>
                </c:pt>
                <c:pt idx="1136">
                  <c:v>749.81</c:v>
                </c:pt>
                <c:pt idx="1137">
                  <c:v>750.14</c:v>
                </c:pt>
                <c:pt idx="1138">
                  <c:v>750.48</c:v>
                </c:pt>
                <c:pt idx="1139">
                  <c:v>750.81</c:v>
                </c:pt>
                <c:pt idx="1140">
                  <c:v>751.14</c:v>
                </c:pt>
                <c:pt idx="1141">
                  <c:v>751.48</c:v>
                </c:pt>
                <c:pt idx="1142">
                  <c:v>751.81</c:v>
                </c:pt>
                <c:pt idx="1143">
                  <c:v>752.14</c:v>
                </c:pt>
                <c:pt idx="1144">
                  <c:v>752.47</c:v>
                </c:pt>
                <c:pt idx="1145">
                  <c:v>752.81</c:v>
                </c:pt>
                <c:pt idx="1146">
                  <c:v>753.14</c:v>
                </c:pt>
                <c:pt idx="1147">
                  <c:v>753.47</c:v>
                </c:pt>
                <c:pt idx="1148">
                  <c:v>753.8</c:v>
                </c:pt>
                <c:pt idx="1149">
                  <c:v>754.13</c:v>
                </c:pt>
                <c:pt idx="1150">
                  <c:v>754.47</c:v>
                </c:pt>
                <c:pt idx="1151">
                  <c:v>754.8</c:v>
                </c:pt>
                <c:pt idx="1152">
                  <c:v>755.13</c:v>
                </c:pt>
                <c:pt idx="1153">
                  <c:v>755.46</c:v>
                </c:pt>
                <c:pt idx="1154">
                  <c:v>755.79</c:v>
                </c:pt>
                <c:pt idx="1155">
                  <c:v>756.13</c:v>
                </c:pt>
                <c:pt idx="1156">
                  <c:v>756.46</c:v>
                </c:pt>
                <c:pt idx="1157">
                  <c:v>756.79</c:v>
                </c:pt>
                <c:pt idx="1158">
                  <c:v>757.12</c:v>
                </c:pt>
                <c:pt idx="1159">
                  <c:v>757.45</c:v>
                </c:pt>
                <c:pt idx="1160">
                  <c:v>757.78</c:v>
                </c:pt>
                <c:pt idx="1161">
                  <c:v>758.12</c:v>
                </c:pt>
                <c:pt idx="1162">
                  <c:v>758.45</c:v>
                </c:pt>
                <c:pt idx="1163">
                  <c:v>758.78</c:v>
                </c:pt>
                <c:pt idx="1164">
                  <c:v>759.11</c:v>
                </c:pt>
                <c:pt idx="1165">
                  <c:v>759.44</c:v>
                </c:pt>
                <c:pt idx="1166">
                  <c:v>759.77</c:v>
                </c:pt>
                <c:pt idx="1167">
                  <c:v>760.1</c:v>
                </c:pt>
                <c:pt idx="1168">
                  <c:v>760.43</c:v>
                </c:pt>
                <c:pt idx="1169">
                  <c:v>760.77</c:v>
                </c:pt>
                <c:pt idx="1170">
                  <c:v>761.1</c:v>
                </c:pt>
                <c:pt idx="1171">
                  <c:v>761.43</c:v>
                </c:pt>
                <c:pt idx="1172">
                  <c:v>761.76</c:v>
                </c:pt>
                <c:pt idx="1173">
                  <c:v>762.09</c:v>
                </c:pt>
                <c:pt idx="1174">
                  <c:v>762.42</c:v>
                </c:pt>
                <c:pt idx="1175">
                  <c:v>762.75</c:v>
                </c:pt>
                <c:pt idx="1176">
                  <c:v>763.08</c:v>
                </c:pt>
                <c:pt idx="1177">
                  <c:v>763.41</c:v>
                </c:pt>
                <c:pt idx="1178">
                  <c:v>763.74</c:v>
                </c:pt>
                <c:pt idx="1179">
                  <c:v>764.07</c:v>
                </c:pt>
                <c:pt idx="1180">
                  <c:v>764.4</c:v>
                </c:pt>
                <c:pt idx="1181">
                  <c:v>764.73</c:v>
                </c:pt>
                <c:pt idx="1182">
                  <c:v>765.07</c:v>
                </c:pt>
                <c:pt idx="1183">
                  <c:v>765.4</c:v>
                </c:pt>
                <c:pt idx="1184">
                  <c:v>765.73</c:v>
                </c:pt>
                <c:pt idx="1185">
                  <c:v>766.06</c:v>
                </c:pt>
                <c:pt idx="1186">
                  <c:v>766.39</c:v>
                </c:pt>
                <c:pt idx="1187">
                  <c:v>766.72</c:v>
                </c:pt>
                <c:pt idx="1188">
                  <c:v>767.05</c:v>
                </c:pt>
                <c:pt idx="1189">
                  <c:v>767.38</c:v>
                </c:pt>
                <c:pt idx="1190">
                  <c:v>767.71</c:v>
                </c:pt>
                <c:pt idx="1191">
                  <c:v>768.04</c:v>
                </c:pt>
                <c:pt idx="1192">
                  <c:v>768.37</c:v>
                </c:pt>
                <c:pt idx="1193">
                  <c:v>768.7</c:v>
                </c:pt>
                <c:pt idx="1194">
                  <c:v>769.03</c:v>
                </c:pt>
                <c:pt idx="1195">
                  <c:v>769.36</c:v>
                </c:pt>
                <c:pt idx="1196">
                  <c:v>769.68</c:v>
                </c:pt>
                <c:pt idx="1197">
                  <c:v>770.01</c:v>
                </c:pt>
                <c:pt idx="1198">
                  <c:v>770.34</c:v>
                </c:pt>
                <c:pt idx="1199">
                  <c:v>770.67</c:v>
                </c:pt>
                <c:pt idx="1200">
                  <c:v>771</c:v>
                </c:pt>
                <c:pt idx="1201">
                  <c:v>771.33</c:v>
                </c:pt>
                <c:pt idx="1202">
                  <c:v>771.66</c:v>
                </c:pt>
                <c:pt idx="1203">
                  <c:v>771.99</c:v>
                </c:pt>
                <c:pt idx="1204">
                  <c:v>772.32</c:v>
                </c:pt>
                <c:pt idx="1205">
                  <c:v>772.65</c:v>
                </c:pt>
                <c:pt idx="1206">
                  <c:v>772.98</c:v>
                </c:pt>
                <c:pt idx="1207">
                  <c:v>773.31</c:v>
                </c:pt>
                <c:pt idx="1208">
                  <c:v>773.64</c:v>
                </c:pt>
                <c:pt idx="1209">
                  <c:v>773.97</c:v>
                </c:pt>
                <c:pt idx="1210">
                  <c:v>774.29</c:v>
                </c:pt>
                <c:pt idx="1211">
                  <c:v>774.62</c:v>
                </c:pt>
                <c:pt idx="1212">
                  <c:v>774.95</c:v>
                </c:pt>
                <c:pt idx="1213">
                  <c:v>775.28</c:v>
                </c:pt>
                <c:pt idx="1214">
                  <c:v>775.61</c:v>
                </c:pt>
                <c:pt idx="1215">
                  <c:v>775.94</c:v>
                </c:pt>
                <c:pt idx="1216">
                  <c:v>776.27</c:v>
                </c:pt>
                <c:pt idx="1217">
                  <c:v>776.59</c:v>
                </c:pt>
                <c:pt idx="1218">
                  <c:v>776.92</c:v>
                </c:pt>
                <c:pt idx="1219">
                  <c:v>777.25</c:v>
                </c:pt>
                <c:pt idx="1220">
                  <c:v>777.58</c:v>
                </c:pt>
                <c:pt idx="1221">
                  <c:v>777.91</c:v>
                </c:pt>
                <c:pt idx="1222">
                  <c:v>778.24</c:v>
                </c:pt>
                <c:pt idx="1223">
                  <c:v>778.56</c:v>
                </c:pt>
                <c:pt idx="1224">
                  <c:v>778.89</c:v>
                </c:pt>
                <c:pt idx="1225">
                  <c:v>779.22</c:v>
                </c:pt>
                <c:pt idx="1226">
                  <c:v>779.55</c:v>
                </c:pt>
                <c:pt idx="1227">
                  <c:v>779.88</c:v>
                </c:pt>
                <c:pt idx="1228">
                  <c:v>780.2</c:v>
                </c:pt>
                <c:pt idx="1229">
                  <c:v>780.53</c:v>
                </c:pt>
                <c:pt idx="1230">
                  <c:v>780.86</c:v>
                </c:pt>
                <c:pt idx="1231">
                  <c:v>781.19</c:v>
                </c:pt>
                <c:pt idx="1232">
                  <c:v>781.52</c:v>
                </c:pt>
                <c:pt idx="1233">
                  <c:v>781.84</c:v>
                </c:pt>
                <c:pt idx="1234">
                  <c:v>782.17</c:v>
                </c:pt>
                <c:pt idx="1235">
                  <c:v>782.5</c:v>
                </c:pt>
                <c:pt idx="1236">
                  <c:v>782.83</c:v>
                </c:pt>
                <c:pt idx="1237">
                  <c:v>783.15</c:v>
                </c:pt>
                <c:pt idx="1238">
                  <c:v>783.48</c:v>
                </c:pt>
                <c:pt idx="1239">
                  <c:v>783.81</c:v>
                </c:pt>
                <c:pt idx="1240">
                  <c:v>784.13</c:v>
                </c:pt>
                <c:pt idx="1241">
                  <c:v>784.46</c:v>
                </c:pt>
                <c:pt idx="1242">
                  <c:v>784.79</c:v>
                </c:pt>
                <c:pt idx="1243">
                  <c:v>785.12</c:v>
                </c:pt>
                <c:pt idx="1244">
                  <c:v>785.44</c:v>
                </c:pt>
                <c:pt idx="1245">
                  <c:v>785.77</c:v>
                </c:pt>
                <c:pt idx="1246">
                  <c:v>786.1</c:v>
                </c:pt>
                <c:pt idx="1247">
                  <c:v>786.42</c:v>
                </c:pt>
                <c:pt idx="1248">
                  <c:v>786.75</c:v>
                </c:pt>
                <c:pt idx="1249">
                  <c:v>787.08</c:v>
                </c:pt>
                <c:pt idx="1250">
                  <c:v>787.4</c:v>
                </c:pt>
                <c:pt idx="1251">
                  <c:v>787.73</c:v>
                </c:pt>
                <c:pt idx="1252">
                  <c:v>788.06</c:v>
                </c:pt>
                <c:pt idx="1253">
                  <c:v>788.38</c:v>
                </c:pt>
                <c:pt idx="1254">
                  <c:v>788.71</c:v>
                </c:pt>
                <c:pt idx="1255">
                  <c:v>789.04</c:v>
                </c:pt>
                <c:pt idx="1256">
                  <c:v>789.36</c:v>
                </c:pt>
                <c:pt idx="1257">
                  <c:v>789.69</c:v>
                </c:pt>
                <c:pt idx="1258">
                  <c:v>790.02</c:v>
                </c:pt>
                <c:pt idx="1259">
                  <c:v>790.34</c:v>
                </c:pt>
                <c:pt idx="1260">
                  <c:v>790.67</c:v>
                </c:pt>
                <c:pt idx="1261">
                  <c:v>790.99</c:v>
                </c:pt>
                <c:pt idx="1262">
                  <c:v>791.32</c:v>
                </c:pt>
                <c:pt idx="1263">
                  <c:v>791.65</c:v>
                </c:pt>
                <c:pt idx="1264">
                  <c:v>791.97</c:v>
                </c:pt>
                <c:pt idx="1265">
                  <c:v>792.3</c:v>
                </c:pt>
                <c:pt idx="1266">
                  <c:v>792.62</c:v>
                </c:pt>
                <c:pt idx="1267">
                  <c:v>792.95</c:v>
                </c:pt>
                <c:pt idx="1268">
                  <c:v>793.28</c:v>
                </c:pt>
                <c:pt idx="1269">
                  <c:v>793.6</c:v>
                </c:pt>
                <c:pt idx="1270">
                  <c:v>793.93</c:v>
                </c:pt>
                <c:pt idx="1271">
                  <c:v>794.25</c:v>
                </c:pt>
                <c:pt idx="1272">
                  <c:v>794.58</c:v>
                </c:pt>
                <c:pt idx="1273">
                  <c:v>794.9</c:v>
                </c:pt>
                <c:pt idx="1274">
                  <c:v>795.23</c:v>
                </c:pt>
                <c:pt idx="1275">
                  <c:v>795.55</c:v>
                </c:pt>
                <c:pt idx="1276">
                  <c:v>795.88</c:v>
                </c:pt>
                <c:pt idx="1277">
                  <c:v>796.2</c:v>
                </c:pt>
                <c:pt idx="1278">
                  <c:v>796.53</c:v>
                </c:pt>
                <c:pt idx="1279">
                  <c:v>796.86</c:v>
                </c:pt>
                <c:pt idx="1280">
                  <c:v>797.18</c:v>
                </c:pt>
                <c:pt idx="1281">
                  <c:v>797.51</c:v>
                </c:pt>
                <c:pt idx="1282">
                  <c:v>797.83</c:v>
                </c:pt>
                <c:pt idx="1283">
                  <c:v>798.16</c:v>
                </c:pt>
                <c:pt idx="1284">
                  <c:v>798.48</c:v>
                </c:pt>
                <c:pt idx="1285">
                  <c:v>798.8</c:v>
                </c:pt>
                <c:pt idx="1286">
                  <c:v>799.13</c:v>
                </c:pt>
                <c:pt idx="1287">
                  <c:v>799.45</c:v>
                </c:pt>
                <c:pt idx="1288">
                  <c:v>799.78</c:v>
                </c:pt>
                <c:pt idx="1289">
                  <c:v>800.1</c:v>
                </c:pt>
                <c:pt idx="1290">
                  <c:v>800.43</c:v>
                </c:pt>
                <c:pt idx="1291">
                  <c:v>800.75</c:v>
                </c:pt>
                <c:pt idx="1292">
                  <c:v>801.08</c:v>
                </c:pt>
                <c:pt idx="1293">
                  <c:v>801.4</c:v>
                </c:pt>
                <c:pt idx="1294">
                  <c:v>801.73</c:v>
                </c:pt>
                <c:pt idx="1295">
                  <c:v>802.05</c:v>
                </c:pt>
                <c:pt idx="1296">
                  <c:v>802.37</c:v>
                </c:pt>
                <c:pt idx="1297">
                  <c:v>802.7</c:v>
                </c:pt>
                <c:pt idx="1298">
                  <c:v>803.02</c:v>
                </c:pt>
                <c:pt idx="1299">
                  <c:v>803.35</c:v>
                </c:pt>
                <c:pt idx="1300">
                  <c:v>803.67</c:v>
                </c:pt>
                <c:pt idx="1301">
                  <c:v>803.99</c:v>
                </c:pt>
                <c:pt idx="1302">
                  <c:v>804.32</c:v>
                </c:pt>
                <c:pt idx="1303">
                  <c:v>804.64</c:v>
                </c:pt>
                <c:pt idx="1304">
                  <c:v>804.97</c:v>
                </c:pt>
                <c:pt idx="1305">
                  <c:v>805.29</c:v>
                </c:pt>
                <c:pt idx="1306">
                  <c:v>805.61</c:v>
                </c:pt>
                <c:pt idx="1307">
                  <c:v>805.94</c:v>
                </c:pt>
                <c:pt idx="1308">
                  <c:v>806.26</c:v>
                </c:pt>
                <c:pt idx="1309">
                  <c:v>806.58</c:v>
                </c:pt>
                <c:pt idx="1310">
                  <c:v>806.91</c:v>
                </c:pt>
                <c:pt idx="1311">
                  <c:v>807.23</c:v>
                </c:pt>
                <c:pt idx="1312">
                  <c:v>807.55</c:v>
                </c:pt>
                <c:pt idx="1313">
                  <c:v>807.88</c:v>
                </c:pt>
                <c:pt idx="1314">
                  <c:v>808.2</c:v>
                </c:pt>
                <c:pt idx="1315">
                  <c:v>808.52</c:v>
                </c:pt>
                <c:pt idx="1316">
                  <c:v>808.85</c:v>
                </c:pt>
                <c:pt idx="1317">
                  <c:v>809.17</c:v>
                </c:pt>
                <c:pt idx="1318">
                  <c:v>809.49</c:v>
                </c:pt>
                <c:pt idx="1319">
                  <c:v>809.81</c:v>
                </c:pt>
                <c:pt idx="1320">
                  <c:v>810.14</c:v>
                </c:pt>
                <c:pt idx="1321">
                  <c:v>810.46</c:v>
                </c:pt>
                <c:pt idx="1322">
                  <c:v>810.78</c:v>
                </c:pt>
                <c:pt idx="1323">
                  <c:v>811.11</c:v>
                </c:pt>
                <c:pt idx="1324">
                  <c:v>811.43</c:v>
                </c:pt>
                <c:pt idx="1325">
                  <c:v>811.75</c:v>
                </c:pt>
                <c:pt idx="1326">
                  <c:v>812.07</c:v>
                </c:pt>
                <c:pt idx="1327">
                  <c:v>812.4</c:v>
                </c:pt>
                <c:pt idx="1328">
                  <c:v>812.72</c:v>
                </c:pt>
                <c:pt idx="1329">
                  <c:v>813.04</c:v>
                </c:pt>
                <c:pt idx="1330">
                  <c:v>813.36</c:v>
                </c:pt>
                <c:pt idx="1331">
                  <c:v>813.69</c:v>
                </c:pt>
                <c:pt idx="1332">
                  <c:v>814.01</c:v>
                </c:pt>
                <c:pt idx="1333">
                  <c:v>814.33</c:v>
                </c:pt>
                <c:pt idx="1334">
                  <c:v>814.65</c:v>
                </c:pt>
                <c:pt idx="1335">
                  <c:v>814.97</c:v>
                </c:pt>
                <c:pt idx="1336">
                  <c:v>815.3</c:v>
                </c:pt>
                <c:pt idx="1337">
                  <c:v>815.62</c:v>
                </c:pt>
                <c:pt idx="1338">
                  <c:v>815.94</c:v>
                </c:pt>
                <c:pt idx="1339">
                  <c:v>816.26</c:v>
                </c:pt>
                <c:pt idx="1340">
                  <c:v>816.58</c:v>
                </c:pt>
                <c:pt idx="1341">
                  <c:v>816.91</c:v>
                </c:pt>
                <c:pt idx="1342">
                  <c:v>817.23</c:v>
                </c:pt>
                <c:pt idx="1343">
                  <c:v>817.55</c:v>
                </c:pt>
                <c:pt idx="1344">
                  <c:v>817.87</c:v>
                </c:pt>
                <c:pt idx="1345">
                  <c:v>818.19</c:v>
                </c:pt>
                <c:pt idx="1346">
                  <c:v>818.51</c:v>
                </c:pt>
                <c:pt idx="1347">
                  <c:v>818.83</c:v>
                </c:pt>
                <c:pt idx="1348">
                  <c:v>819.16</c:v>
                </c:pt>
                <c:pt idx="1349">
                  <c:v>819.48</c:v>
                </c:pt>
                <c:pt idx="1350">
                  <c:v>819.8</c:v>
                </c:pt>
                <c:pt idx="1351">
                  <c:v>820.12</c:v>
                </c:pt>
                <c:pt idx="1352">
                  <c:v>820.44</c:v>
                </c:pt>
                <c:pt idx="1353">
                  <c:v>820.76</c:v>
                </c:pt>
                <c:pt idx="1354">
                  <c:v>821.08</c:v>
                </c:pt>
                <c:pt idx="1355">
                  <c:v>821.4</c:v>
                </c:pt>
                <c:pt idx="1356">
                  <c:v>821.72</c:v>
                </c:pt>
                <c:pt idx="1357">
                  <c:v>822.04</c:v>
                </c:pt>
                <c:pt idx="1358">
                  <c:v>822.37</c:v>
                </c:pt>
                <c:pt idx="1359">
                  <c:v>822.69</c:v>
                </c:pt>
                <c:pt idx="1360">
                  <c:v>823.01</c:v>
                </c:pt>
                <c:pt idx="1361">
                  <c:v>823.33</c:v>
                </c:pt>
                <c:pt idx="1362">
                  <c:v>823.65</c:v>
                </c:pt>
                <c:pt idx="1363">
                  <c:v>823.97</c:v>
                </c:pt>
                <c:pt idx="1364">
                  <c:v>824.29</c:v>
                </c:pt>
                <c:pt idx="1365">
                  <c:v>824.61</c:v>
                </c:pt>
                <c:pt idx="1366">
                  <c:v>824.93</c:v>
                </c:pt>
                <c:pt idx="1367">
                  <c:v>825.25</c:v>
                </c:pt>
                <c:pt idx="1368">
                  <c:v>825.57</c:v>
                </c:pt>
                <c:pt idx="1369">
                  <c:v>825.89</c:v>
                </c:pt>
                <c:pt idx="1370">
                  <c:v>826.21</c:v>
                </c:pt>
                <c:pt idx="1371">
                  <c:v>826.53</c:v>
                </c:pt>
                <c:pt idx="1372">
                  <c:v>826.85</c:v>
                </c:pt>
                <c:pt idx="1373">
                  <c:v>827.17</c:v>
                </c:pt>
                <c:pt idx="1374">
                  <c:v>827.49</c:v>
                </c:pt>
                <c:pt idx="1375">
                  <c:v>827.81</c:v>
                </c:pt>
                <c:pt idx="1376">
                  <c:v>828.13</c:v>
                </c:pt>
                <c:pt idx="1377">
                  <c:v>828.45</c:v>
                </c:pt>
                <c:pt idx="1378">
                  <c:v>828.77</c:v>
                </c:pt>
                <c:pt idx="1379">
                  <c:v>829.09</c:v>
                </c:pt>
                <c:pt idx="1380">
                  <c:v>829.41</c:v>
                </c:pt>
                <c:pt idx="1381">
                  <c:v>829.73</c:v>
                </c:pt>
                <c:pt idx="1382">
                  <c:v>830.05</c:v>
                </c:pt>
                <c:pt idx="1383">
                  <c:v>830.37</c:v>
                </c:pt>
                <c:pt idx="1384">
                  <c:v>830.69</c:v>
                </c:pt>
                <c:pt idx="1385">
                  <c:v>831.01</c:v>
                </c:pt>
                <c:pt idx="1386">
                  <c:v>831.32</c:v>
                </c:pt>
                <c:pt idx="1387">
                  <c:v>831.64</c:v>
                </c:pt>
                <c:pt idx="1388">
                  <c:v>831.96</c:v>
                </c:pt>
                <c:pt idx="1389">
                  <c:v>832.28</c:v>
                </c:pt>
                <c:pt idx="1390">
                  <c:v>832.6</c:v>
                </c:pt>
                <c:pt idx="1391">
                  <c:v>832.92</c:v>
                </c:pt>
                <c:pt idx="1392">
                  <c:v>833.24</c:v>
                </c:pt>
                <c:pt idx="1393">
                  <c:v>833.56</c:v>
                </c:pt>
                <c:pt idx="1394">
                  <c:v>833.88</c:v>
                </c:pt>
                <c:pt idx="1395">
                  <c:v>834.19</c:v>
                </c:pt>
                <c:pt idx="1396">
                  <c:v>834.51</c:v>
                </c:pt>
                <c:pt idx="1397">
                  <c:v>834.83</c:v>
                </c:pt>
                <c:pt idx="1398">
                  <c:v>835.15</c:v>
                </c:pt>
                <c:pt idx="1399">
                  <c:v>835.47</c:v>
                </c:pt>
                <c:pt idx="1400">
                  <c:v>835.79</c:v>
                </c:pt>
                <c:pt idx="1401">
                  <c:v>836.11</c:v>
                </c:pt>
                <c:pt idx="1402">
                  <c:v>836.42</c:v>
                </c:pt>
                <c:pt idx="1403">
                  <c:v>836.74</c:v>
                </c:pt>
                <c:pt idx="1404">
                  <c:v>837.06</c:v>
                </c:pt>
                <c:pt idx="1405">
                  <c:v>837.38</c:v>
                </c:pt>
                <c:pt idx="1406">
                  <c:v>837.7</c:v>
                </c:pt>
                <c:pt idx="1407">
                  <c:v>838.01</c:v>
                </c:pt>
                <c:pt idx="1408">
                  <c:v>838.33</c:v>
                </c:pt>
                <c:pt idx="1409">
                  <c:v>838.65</c:v>
                </c:pt>
                <c:pt idx="1410">
                  <c:v>838.97</c:v>
                </c:pt>
                <c:pt idx="1411">
                  <c:v>839.29</c:v>
                </c:pt>
                <c:pt idx="1412">
                  <c:v>839.6</c:v>
                </c:pt>
                <c:pt idx="1413">
                  <c:v>839.92</c:v>
                </c:pt>
                <c:pt idx="1414">
                  <c:v>840.24</c:v>
                </c:pt>
                <c:pt idx="1415">
                  <c:v>840.56</c:v>
                </c:pt>
                <c:pt idx="1416">
                  <c:v>840.87</c:v>
                </c:pt>
                <c:pt idx="1417">
                  <c:v>841.19</c:v>
                </c:pt>
                <c:pt idx="1418">
                  <c:v>841.51</c:v>
                </c:pt>
                <c:pt idx="1419">
                  <c:v>841.83</c:v>
                </c:pt>
                <c:pt idx="1420">
                  <c:v>842.14</c:v>
                </c:pt>
                <c:pt idx="1421">
                  <c:v>842.46</c:v>
                </c:pt>
                <c:pt idx="1422">
                  <c:v>842.78</c:v>
                </c:pt>
                <c:pt idx="1423">
                  <c:v>843.1</c:v>
                </c:pt>
                <c:pt idx="1424">
                  <c:v>843.41</c:v>
                </c:pt>
                <c:pt idx="1425">
                  <c:v>843.73</c:v>
                </c:pt>
                <c:pt idx="1426">
                  <c:v>844.05</c:v>
                </c:pt>
                <c:pt idx="1427">
                  <c:v>844.36</c:v>
                </c:pt>
                <c:pt idx="1428">
                  <c:v>844.68</c:v>
                </c:pt>
                <c:pt idx="1429">
                  <c:v>845</c:v>
                </c:pt>
                <c:pt idx="1430">
                  <c:v>845.31</c:v>
                </c:pt>
                <c:pt idx="1431">
                  <c:v>845.63</c:v>
                </c:pt>
                <c:pt idx="1432">
                  <c:v>845.95</c:v>
                </c:pt>
                <c:pt idx="1433">
                  <c:v>846.26</c:v>
                </c:pt>
                <c:pt idx="1434">
                  <c:v>846.58</c:v>
                </c:pt>
                <c:pt idx="1435">
                  <c:v>846.9</c:v>
                </c:pt>
                <c:pt idx="1436">
                  <c:v>847.21</c:v>
                </c:pt>
                <c:pt idx="1437">
                  <c:v>847.53</c:v>
                </c:pt>
                <c:pt idx="1438">
                  <c:v>847.85</c:v>
                </c:pt>
                <c:pt idx="1439">
                  <c:v>848.16</c:v>
                </c:pt>
                <c:pt idx="1440">
                  <c:v>848.48</c:v>
                </c:pt>
                <c:pt idx="1441">
                  <c:v>848.79</c:v>
                </c:pt>
                <c:pt idx="1442">
                  <c:v>849.11</c:v>
                </c:pt>
                <c:pt idx="1443">
                  <c:v>849.43</c:v>
                </c:pt>
                <c:pt idx="1444">
                  <c:v>849.74</c:v>
                </c:pt>
                <c:pt idx="1445">
                  <c:v>850.06</c:v>
                </c:pt>
                <c:pt idx="1446">
                  <c:v>850.37</c:v>
                </c:pt>
                <c:pt idx="1447">
                  <c:v>850.69</c:v>
                </c:pt>
                <c:pt idx="1448">
                  <c:v>851.01</c:v>
                </c:pt>
                <c:pt idx="1449">
                  <c:v>851.32</c:v>
                </c:pt>
                <c:pt idx="1450">
                  <c:v>851.64</c:v>
                </c:pt>
                <c:pt idx="1451">
                  <c:v>851.95</c:v>
                </c:pt>
                <c:pt idx="1452">
                  <c:v>852.27</c:v>
                </c:pt>
                <c:pt idx="1453">
                  <c:v>852.58</c:v>
                </c:pt>
                <c:pt idx="1454">
                  <c:v>852.9</c:v>
                </c:pt>
                <c:pt idx="1455">
                  <c:v>853.21</c:v>
                </c:pt>
                <c:pt idx="1456">
                  <c:v>853.53</c:v>
                </c:pt>
                <c:pt idx="1457">
                  <c:v>853.84</c:v>
                </c:pt>
                <c:pt idx="1458">
                  <c:v>854.16</c:v>
                </c:pt>
                <c:pt idx="1459">
                  <c:v>854.47</c:v>
                </c:pt>
                <c:pt idx="1460">
                  <c:v>854.79</c:v>
                </c:pt>
                <c:pt idx="1461">
                  <c:v>855.1</c:v>
                </c:pt>
                <c:pt idx="1462">
                  <c:v>855.42</c:v>
                </c:pt>
                <c:pt idx="1463">
                  <c:v>855.73</c:v>
                </c:pt>
                <c:pt idx="1464">
                  <c:v>856.05</c:v>
                </c:pt>
                <c:pt idx="1465">
                  <c:v>856.36</c:v>
                </c:pt>
                <c:pt idx="1466">
                  <c:v>856.68</c:v>
                </c:pt>
                <c:pt idx="1467">
                  <c:v>856.99</c:v>
                </c:pt>
                <c:pt idx="1468">
                  <c:v>857.31</c:v>
                </c:pt>
                <c:pt idx="1469">
                  <c:v>857.62</c:v>
                </c:pt>
                <c:pt idx="1470">
                  <c:v>857.94</c:v>
                </c:pt>
                <c:pt idx="1471">
                  <c:v>858.25</c:v>
                </c:pt>
                <c:pt idx="1472">
                  <c:v>858.57</c:v>
                </c:pt>
                <c:pt idx="1473">
                  <c:v>858.88</c:v>
                </c:pt>
                <c:pt idx="1474">
                  <c:v>859.19</c:v>
                </c:pt>
                <c:pt idx="1475">
                  <c:v>859.51</c:v>
                </c:pt>
                <c:pt idx="1476">
                  <c:v>859.82</c:v>
                </c:pt>
                <c:pt idx="1477">
                  <c:v>860.14</c:v>
                </c:pt>
                <c:pt idx="1478">
                  <c:v>860.45</c:v>
                </c:pt>
                <c:pt idx="1479">
                  <c:v>860.76</c:v>
                </c:pt>
                <c:pt idx="1480">
                  <c:v>861.08</c:v>
                </c:pt>
                <c:pt idx="1481">
                  <c:v>861.39</c:v>
                </c:pt>
                <c:pt idx="1482">
                  <c:v>861.71</c:v>
                </c:pt>
                <c:pt idx="1483">
                  <c:v>862.02</c:v>
                </c:pt>
                <c:pt idx="1484">
                  <c:v>862.33</c:v>
                </c:pt>
                <c:pt idx="1485">
                  <c:v>862.65</c:v>
                </c:pt>
                <c:pt idx="1486">
                  <c:v>862.96</c:v>
                </c:pt>
                <c:pt idx="1487">
                  <c:v>863.27</c:v>
                </c:pt>
                <c:pt idx="1488">
                  <c:v>863.59</c:v>
                </c:pt>
                <c:pt idx="1489">
                  <c:v>863.9</c:v>
                </c:pt>
                <c:pt idx="1490">
                  <c:v>864.21</c:v>
                </c:pt>
                <c:pt idx="1491">
                  <c:v>864.53</c:v>
                </c:pt>
                <c:pt idx="1492">
                  <c:v>864.84</c:v>
                </c:pt>
                <c:pt idx="1493">
                  <c:v>865.15</c:v>
                </c:pt>
                <c:pt idx="1494">
                  <c:v>865.47</c:v>
                </c:pt>
                <c:pt idx="1495">
                  <c:v>865.78</c:v>
                </c:pt>
                <c:pt idx="1496">
                  <c:v>866.09</c:v>
                </c:pt>
                <c:pt idx="1497">
                  <c:v>866.41</c:v>
                </c:pt>
                <c:pt idx="1498">
                  <c:v>866.72</c:v>
                </c:pt>
                <c:pt idx="1499">
                  <c:v>867.03</c:v>
                </c:pt>
                <c:pt idx="1500">
                  <c:v>867.34</c:v>
                </c:pt>
                <c:pt idx="1501">
                  <c:v>867.66</c:v>
                </c:pt>
                <c:pt idx="1502">
                  <c:v>867.97</c:v>
                </c:pt>
                <c:pt idx="1503">
                  <c:v>868.28</c:v>
                </c:pt>
                <c:pt idx="1504">
                  <c:v>868.6</c:v>
                </c:pt>
                <c:pt idx="1505">
                  <c:v>868.91</c:v>
                </c:pt>
                <c:pt idx="1506">
                  <c:v>869.22</c:v>
                </c:pt>
                <c:pt idx="1507">
                  <c:v>869.53</c:v>
                </c:pt>
                <c:pt idx="1508">
                  <c:v>869.85</c:v>
                </c:pt>
                <c:pt idx="1509">
                  <c:v>870.16</c:v>
                </c:pt>
                <c:pt idx="1510">
                  <c:v>870.47</c:v>
                </c:pt>
                <c:pt idx="1511">
                  <c:v>870.78</c:v>
                </c:pt>
                <c:pt idx="1512">
                  <c:v>871.09</c:v>
                </c:pt>
                <c:pt idx="1513">
                  <c:v>871.41</c:v>
                </c:pt>
                <c:pt idx="1514">
                  <c:v>871.72</c:v>
                </c:pt>
                <c:pt idx="1515">
                  <c:v>872.03</c:v>
                </c:pt>
                <c:pt idx="1516">
                  <c:v>872.34</c:v>
                </c:pt>
                <c:pt idx="1517">
                  <c:v>872.65</c:v>
                </c:pt>
                <c:pt idx="1518">
                  <c:v>872.97</c:v>
                </c:pt>
                <c:pt idx="1519">
                  <c:v>873.28</c:v>
                </c:pt>
                <c:pt idx="1520">
                  <c:v>873.59</c:v>
                </c:pt>
                <c:pt idx="1521">
                  <c:v>873.9</c:v>
                </c:pt>
                <c:pt idx="1522">
                  <c:v>874.21</c:v>
                </c:pt>
                <c:pt idx="1523">
                  <c:v>874.52</c:v>
                </c:pt>
                <c:pt idx="1524">
                  <c:v>874.83</c:v>
                </c:pt>
                <c:pt idx="1525">
                  <c:v>875.15</c:v>
                </c:pt>
                <c:pt idx="1526">
                  <c:v>875.46</c:v>
                </c:pt>
                <c:pt idx="1527">
                  <c:v>875.77</c:v>
                </c:pt>
                <c:pt idx="1528">
                  <c:v>876.08</c:v>
                </c:pt>
                <c:pt idx="1529">
                  <c:v>876.39</c:v>
                </c:pt>
                <c:pt idx="1530">
                  <c:v>876.7</c:v>
                </c:pt>
                <c:pt idx="1531">
                  <c:v>877.01</c:v>
                </c:pt>
                <c:pt idx="1532">
                  <c:v>877.32</c:v>
                </c:pt>
                <c:pt idx="1533">
                  <c:v>877.63</c:v>
                </c:pt>
                <c:pt idx="1534">
                  <c:v>877.95</c:v>
                </c:pt>
                <c:pt idx="1535">
                  <c:v>878.26</c:v>
                </c:pt>
                <c:pt idx="1536">
                  <c:v>878.57</c:v>
                </c:pt>
                <c:pt idx="1537">
                  <c:v>878.88</c:v>
                </c:pt>
                <c:pt idx="1538">
                  <c:v>879.19</c:v>
                </c:pt>
                <c:pt idx="1539">
                  <c:v>879.5</c:v>
                </c:pt>
                <c:pt idx="1540">
                  <c:v>879.81</c:v>
                </c:pt>
                <c:pt idx="1541">
                  <c:v>880.12</c:v>
                </c:pt>
                <c:pt idx="1542">
                  <c:v>880.43</c:v>
                </c:pt>
                <c:pt idx="1543">
                  <c:v>880.74</c:v>
                </c:pt>
                <c:pt idx="1544">
                  <c:v>881.05</c:v>
                </c:pt>
                <c:pt idx="1545">
                  <c:v>881.36</c:v>
                </c:pt>
                <c:pt idx="1546">
                  <c:v>881.67</c:v>
                </c:pt>
                <c:pt idx="1547">
                  <c:v>881.98</c:v>
                </c:pt>
                <c:pt idx="1548">
                  <c:v>882.29</c:v>
                </c:pt>
                <c:pt idx="1549">
                  <c:v>882.6</c:v>
                </c:pt>
                <c:pt idx="1550">
                  <c:v>882.91</c:v>
                </c:pt>
                <c:pt idx="1551">
                  <c:v>883.22</c:v>
                </c:pt>
                <c:pt idx="1552">
                  <c:v>883.53</c:v>
                </c:pt>
                <c:pt idx="1553">
                  <c:v>883.84</c:v>
                </c:pt>
                <c:pt idx="1554">
                  <c:v>884.15</c:v>
                </c:pt>
                <c:pt idx="1555">
                  <c:v>884.46</c:v>
                </c:pt>
                <c:pt idx="1556">
                  <c:v>884.77</c:v>
                </c:pt>
                <c:pt idx="1557">
                  <c:v>885.08</c:v>
                </c:pt>
                <c:pt idx="1558">
                  <c:v>885.39</c:v>
                </c:pt>
                <c:pt idx="1559">
                  <c:v>885.7</c:v>
                </c:pt>
                <c:pt idx="1560">
                  <c:v>886.01</c:v>
                </c:pt>
                <c:pt idx="1561">
                  <c:v>886.32</c:v>
                </c:pt>
                <c:pt idx="1562">
                  <c:v>886.63</c:v>
                </c:pt>
                <c:pt idx="1563">
                  <c:v>886.93</c:v>
                </c:pt>
                <c:pt idx="1564">
                  <c:v>887.24</c:v>
                </c:pt>
                <c:pt idx="1565">
                  <c:v>887.55</c:v>
                </c:pt>
                <c:pt idx="1566">
                  <c:v>887.86</c:v>
                </c:pt>
                <c:pt idx="1567">
                  <c:v>888.17</c:v>
                </c:pt>
                <c:pt idx="1568">
                  <c:v>888.48</c:v>
                </c:pt>
                <c:pt idx="1569">
                  <c:v>888.79</c:v>
                </c:pt>
                <c:pt idx="1570">
                  <c:v>889.1</c:v>
                </c:pt>
                <c:pt idx="1571">
                  <c:v>889.41</c:v>
                </c:pt>
                <c:pt idx="1572">
                  <c:v>889.71</c:v>
                </c:pt>
                <c:pt idx="1573">
                  <c:v>890.02</c:v>
                </c:pt>
                <c:pt idx="1574">
                  <c:v>890.33</c:v>
                </c:pt>
                <c:pt idx="1575">
                  <c:v>890.64</c:v>
                </c:pt>
                <c:pt idx="1576">
                  <c:v>890.95</c:v>
                </c:pt>
                <c:pt idx="1577">
                  <c:v>891.26</c:v>
                </c:pt>
                <c:pt idx="1578">
                  <c:v>891.57</c:v>
                </c:pt>
                <c:pt idx="1579">
                  <c:v>891.87</c:v>
                </c:pt>
                <c:pt idx="1580">
                  <c:v>892.18</c:v>
                </c:pt>
                <c:pt idx="1581">
                  <c:v>892.49</c:v>
                </c:pt>
                <c:pt idx="1582">
                  <c:v>892.8</c:v>
                </c:pt>
                <c:pt idx="1583">
                  <c:v>893.11</c:v>
                </c:pt>
                <c:pt idx="1584">
                  <c:v>893.41</c:v>
                </c:pt>
                <c:pt idx="1585">
                  <c:v>893.72</c:v>
                </c:pt>
                <c:pt idx="1586">
                  <c:v>894.03</c:v>
                </c:pt>
                <c:pt idx="1587">
                  <c:v>894.34</c:v>
                </c:pt>
                <c:pt idx="1588">
                  <c:v>894.65</c:v>
                </c:pt>
                <c:pt idx="1589">
                  <c:v>894.95</c:v>
                </c:pt>
                <c:pt idx="1590">
                  <c:v>895.26</c:v>
                </c:pt>
                <c:pt idx="1591">
                  <c:v>895.57</c:v>
                </c:pt>
                <c:pt idx="1592">
                  <c:v>895.88</c:v>
                </c:pt>
                <c:pt idx="1593">
                  <c:v>896.18</c:v>
                </c:pt>
                <c:pt idx="1594">
                  <c:v>896.49</c:v>
                </c:pt>
                <c:pt idx="1595">
                  <c:v>896.8</c:v>
                </c:pt>
                <c:pt idx="1596">
                  <c:v>897.1</c:v>
                </c:pt>
                <c:pt idx="1597">
                  <c:v>897.41</c:v>
                </c:pt>
                <c:pt idx="1598">
                  <c:v>897.72</c:v>
                </c:pt>
                <c:pt idx="1599">
                  <c:v>898.03</c:v>
                </c:pt>
                <c:pt idx="1600">
                  <c:v>898.33</c:v>
                </c:pt>
                <c:pt idx="1601">
                  <c:v>898.64</c:v>
                </c:pt>
                <c:pt idx="1602">
                  <c:v>898.95</c:v>
                </c:pt>
                <c:pt idx="1603">
                  <c:v>899.25</c:v>
                </c:pt>
                <c:pt idx="1604">
                  <c:v>899.56</c:v>
                </c:pt>
                <c:pt idx="1605">
                  <c:v>899.87</c:v>
                </c:pt>
                <c:pt idx="1606">
                  <c:v>900.17</c:v>
                </c:pt>
                <c:pt idx="1607">
                  <c:v>900.48</c:v>
                </c:pt>
                <c:pt idx="1608">
                  <c:v>900.79</c:v>
                </c:pt>
                <c:pt idx="1609">
                  <c:v>901.09</c:v>
                </c:pt>
                <c:pt idx="1610">
                  <c:v>901.4</c:v>
                </c:pt>
                <c:pt idx="1611">
                  <c:v>901.71</c:v>
                </c:pt>
                <c:pt idx="1612">
                  <c:v>902.01</c:v>
                </c:pt>
                <c:pt idx="1613">
                  <c:v>902.32</c:v>
                </c:pt>
                <c:pt idx="1614">
                  <c:v>902.63</c:v>
                </c:pt>
                <c:pt idx="1615">
                  <c:v>902.93</c:v>
                </c:pt>
                <c:pt idx="1616">
                  <c:v>903.24</c:v>
                </c:pt>
                <c:pt idx="1617">
                  <c:v>903.54</c:v>
                </c:pt>
                <c:pt idx="1618">
                  <c:v>903.85</c:v>
                </c:pt>
                <c:pt idx="1619">
                  <c:v>904.16</c:v>
                </c:pt>
                <c:pt idx="1620">
                  <c:v>904.46</c:v>
                </c:pt>
                <c:pt idx="1621">
                  <c:v>904.77</c:v>
                </c:pt>
                <c:pt idx="1622">
                  <c:v>905.07</c:v>
                </c:pt>
                <c:pt idx="1623">
                  <c:v>905.38</c:v>
                </c:pt>
                <c:pt idx="1624">
                  <c:v>905.68</c:v>
                </c:pt>
                <c:pt idx="1625">
                  <c:v>905.99</c:v>
                </c:pt>
                <c:pt idx="1626">
                  <c:v>906.3</c:v>
                </c:pt>
                <c:pt idx="1627">
                  <c:v>906.6</c:v>
                </c:pt>
                <c:pt idx="1628">
                  <c:v>906.91</c:v>
                </c:pt>
                <c:pt idx="1629">
                  <c:v>907.21</c:v>
                </c:pt>
                <c:pt idx="1630">
                  <c:v>907.52</c:v>
                </c:pt>
                <c:pt idx="1631">
                  <c:v>907.82</c:v>
                </c:pt>
                <c:pt idx="1632">
                  <c:v>908.13</c:v>
                </c:pt>
                <c:pt idx="1633">
                  <c:v>908.43</c:v>
                </c:pt>
                <c:pt idx="1634">
                  <c:v>908.74</c:v>
                </c:pt>
                <c:pt idx="1635">
                  <c:v>909.04</c:v>
                </c:pt>
                <c:pt idx="1636">
                  <c:v>909.35</c:v>
                </c:pt>
                <c:pt idx="1637">
                  <c:v>909.65</c:v>
                </c:pt>
                <c:pt idx="1638">
                  <c:v>909.96</c:v>
                </c:pt>
                <c:pt idx="1639">
                  <c:v>910.26</c:v>
                </c:pt>
                <c:pt idx="1640">
                  <c:v>910.57</c:v>
                </c:pt>
                <c:pt idx="1641">
                  <c:v>910.87</c:v>
                </c:pt>
                <c:pt idx="1642">
                  <c:v>911.18</c:v>
                </c:pt>
                <c:pt idx="1643">
                  <c:v>911.48</c:v>
                </c:pt>
                <c:pt idx="1644">
                  <c:v>911.79</c:v>
                </c:pt>
                <c:pt idx="1645">
                  <c:v>912.09</c:v>
                </c:pt>
                <c:pt idx="1646">
                  <c:v>912.39</c:v>
                </c:pt>
                <c:pt idx="1647">
                  <c:v>912.7</c:v>
                </c:pt>
                <c:pt idx="1648">
                  <c:v>913</c:v>
                </c:pt>
                <c:pt idx="1649">
                  <c:v>913.31</c:v>
                </c:pt>
                <c:pt idx="1650">
                  <c:v>913.61</c:v>
                </c:pt>
                <c:pt idx="1651">
                  <c:v>913.92</c:v>
                </c:pt>
                <c:pt idx="1652">
                  <c:v>914.22</c:v>
                </c:pt>
                <c:pt idx="1653">
                  <c:v>914.52</c:v>
                </c:pt>
                <c:pt idx="1654">
                  <c:v>914.83</c:v>
                </c:pt>
                <c:pt idx="1655">
                  <c:v>915.13</c:v>
                </c:pt>
                <c:pt idx="1656">
                  <c:v>915.43</c:v>
                </c:pt>
                <c:pt idx="1657">
                  <c:v>915.74</c:v>
                </c:pt>
                <c:pt idx="1658">
                  <c:v>916.04</c:v>
                </c:pt>
                <c:pt idx="1659">
                  <c:v>916.35</c:v>
                </c:pt>
                <c:pt idx="1660">
                  <c:v>916.65</c:v>
                </c:pt>
                <c:pt idx="1661">
                  <c:v>916.95</c:v>
                </c:pt>
                <c:pt idx="1662">
                  <c:v>917.26</c:v>
                </c:pt>
                <c:pt idx="1663">
                  <c:v>917.56</c:v>
                </c:pt>
                <c:pt idx="1664">
                  <c:v>917.86</c:v>
                </c:pt>
                <c:pt idx="1665">
                  <c:v>918.17</c:v>
                </c:pt>
                <c:pt idx="1666">
                  <c:v>918.47</c:v>
                </c:pt>
                <c:pt idx="1667">
                  <c:v>918.77</c:v>
                </c:pt>
                <c:pt idx="1668">
                  <c:v>919.08</c:v>
                </c:pt>
                <c:pt idx="1669">
                  <c:v>919.38</c:v>
                </c:pt>
                <c:pt idx="1670">
                  <c:v>919.68</c:v>
                </c:pt>
                <c:pt idx="1671">
                  <c:v>919.98</c:v>
                </c:pt>
                <c:pt idx="1672">
                  <c:v>920.29</c:v>
                </c:pt>
                <c:pt idx="1673">
                  <c:v>920.59</c:v>
                </c:pt>
                <c:pt idx="1674">
                  <c:v>920.89</c:v>
                </c:pt>
                <c:pt idx="1675">
                  <c:v>921.2</c:v>
                </c:pt>
                <c:pt idx="1676">
                  <c:v>921.5</c:v>
                </c:pt>
                <c:pt idx="1677">
                  <c:v>921.8</c:v>
                </c:pt>
                <c:pt idx="1678">
                  <c:v>922.1</c:v>
                </c:pt>
                <c:pt idx="1679">
                  <c:v>922.41</c:v>
                </c:pt>
                <c:pt idx="1680">
                  <c:v>922.71</c:v>
                </c:pt>
                <c:pt idx="1681">
                  <c:v>923.01</c:v>
                </c:pt>
                <c:pt idx="1682">
                  <c:v>923.31</c:v>
                </c:pt>
                <c:pt idx="1683">
                  <c:v>923.61</c:v>
                </c:pt>
                <c:pt idx="1684">
                  <c:v>923.92</c:v>
                </c:pt>
                <c:pt idx="1685">
                  <c:v>924.22</c:v>
                </c:pt>
                <c:pt idx="1686">
                  <c:v>924.52</c:v>
                </c:pt>
                <c:pt idx="1687">
                  <c:v>924.82</c:v>
                </c:pt>
                <c:pt idx="1688">
                  <c:v>925.12</c:v>
                </c:pt>
                <c:pt idx="1689">
                  <c:v>925.43</c:v>
                </c:pt>
                <c:pt idx="1690">
                  <c:v>925.73</c:v>
                </c:pt>
                <c:pt idx="1691">
                  <c:v>926.03</c:v>
                </c:pt>
                <c:pt idx="1692">
                  <c:v>926.33</c:v>
                </c:pt>
                <c:pt idx="1693">
                  <c:v>926.63</c:v>
                </c:pt>
                <c:pt idx="1694">
                  <c:v>926.93</c:v>
                </c:pt>
                <c:pt idx="1695">
                  <c:v>927.24</c:v>
                </c:pt>
                <c:pt idx="1696">
                  <c:v>927.54</c:v>
                </c:pt>
                <c:pt idx="1697">
                  <c:v>927.84</c:v>
                </c:pt>
                <c:pt idx="1698">
                  <c:v>928.14</c:v>
                </c:pt>
                <c:pt idx="1699">
                  <c:v>928.44</c:v>
                </c:pt>
                <c:pt idx="1700">
                  <c:v>928.74</c:v>
                </c:pt>
                <c:pt idx="1701">
                  <c:v>929.04</c:v>
                </c:pt>
                <c:pt idx="1702">
                  <c:v>929.34</c:v>
                </c:pt>
                <c:pt idx="1703">
                  <c:v>929.65</c:v>
                </c:pt>
                <c:pt idx="1704">
                  <c:v>929.95</c:v>
                </c:pt>
                <c:pt idx="1705">
                  <c:v>930.25</c:v>
                </c:pt>
                <c:pt idx="1706">
                  <c:v>930.55</c:v>
                </c:pt>
                <c:pt idx="1707">
                  <c:v>930.85</c:v>
                </c:pt>
                <c:pt idx="1708">
                  <c:v>931.15</c:v>
                </c:pt>
                <c:pt idx="1709">
                  <c:v>931.45</c:v>
                </c:pt>
                <c:pt idx="1710">
                  <c:v>931.75</c:v>
                </c:pt>
                <c:pt idx="1711">
                  <c:v>932.05</c:v>
                </c:pt>
                <c:pt idx="1712">
                  <c:v>932.35</c:v>
                </c:pt>
                <c:pt idx="1713">
                  <c:v>932.65</c:v>
                </c:pt>
                <c:pt idx="1714">
                  <c:v>932.95</c:v>
                </c:pt>
                <c:pt idx="1715">
                  <c:v>933.25</c:v>
                </c:pt>
                <c:pt idx="1716">
                  <c:v>933.55</c:v>
                </c:pt>
                <c:pt idx="1717">
                  <c:v>933.85</c:v>
                </c:pt>
                <c:pt idx="1718">
                  <c:v>934.15</c:v>
                </c:pt>
                <c:pt idx="1719">
                  <c:v>934.45</c:v>
                </c:pt>
                <c:pt idx="1720">
                  <c:v>934.75</c:v>
                </c:pt>
                <c:pt idx="1721">
                  <c:v>935.05</c:v>
                </c:pt>
                <c:pt idx="1722">
                  <c:v>935.35</c:v>
                </c:pt>
                <c:pt idx="1723">
                  <c:v>935.65</c:v>
                </c:pt>
                <c:pt idx="1724">
                  <c:v>935.95</c:v>
                </c:pt>
                <c:pt idx="1725">
                  <c:v>936.25</c:v>
                </c:pt>
                <c:pt idx="1726">
                  <c:v>936.55</c:v>
                </c:pt>
                <c:pt idx="1727">
                  <c:v>936.85</c:v>
                </c:pt>
                <c:pt idx="1728">
                  <c:v>937.15</c:v>
                </c:pt>
                <c:pt idx="1729">
                  <c:v>937.45</c:v>
                </c:pt>
                <c:pt idx="1730">
                  <c:v>937.75</c:v>
                </c:pt>
                <c:pt idx="1731">
                  <c:v>938.05</c:v>
                </c:pt>
                <c:pt idx="1732">
                  <c:v>938.35</c:v>
                </c:pt>
                <c:pt idx="1733">
                  <c:v>938.65</c:v>
                </c:pt>
                <c:pt idx="1734">
                  <c:v>938.95</c:v>
                </c:pt>
                <c:pt idx="1735">
                  <c:v>939.25</c:v>
                </c:pt>
                <c:pt idx="1736">
                  <c:v>939.55</c:v>
                </c:pt>
                <c:pt idx="1737">
                  <c:v>939.85</c:v>
                </c:pt>
                <c:pt idx="1738">
                  <c:v>940.14</c:v>
                </c:pt>
                <c:pt idx="1739">
                  <c:v>940.44</c:v>
                </c:pt>
                <c:pt idx="1740">
                  <c:v>940.74</c:v>
                </c:pt>
                <c:pt idx="1741">
                  <c:v>941.04</c:v>
                </c:pt>
                <c:pt idx="1742">
                  <c:v>941.34</c:v>
                </c:pt>
                <c:pt idx="1743">
                  <c:v>941.64</c:v>
                </c:pt>
                <c:pt idx="1744">
                  <c:v>941.94</c:v>
                </c:pt>
                <c:pt idx="1745">
                  <c:v>942.24</c:v>
                </c:pt>
                <c:pt idx="1746">
                  <c:v>942.53</c:v>
                </c:pt>
                <c:pt idx="1747">
                  <c:v>942.83</c:v>
                </c:pt>
                <c:pt idx="1748">
                  <c:v>943.13</c:v>
                </c:pt>
                <c:pt idx="1749">
                  <c:v>943.43</c:v>
                </c:pt>
                <c:pt idx="1750">
                  <c:v>943.73</c:v>
                </c:pt>
                <c:pt idx="1751">
                  <c:v>944.03</c:v>
                </c:pt>
                <c:pt idx="1752">
                  <c:v>944.32</c:v>
                </c:pt>
                <c:pt idx="1753">
                  <c:v>944.62</c:v>
                </c:pt>
                <c:pt idx="1754">
                  <c:v>944.92</c:v>
                </c:pt>
                <c:pt idx="1755">
                  <c:v>945.22</c:v>
                </c:pt>
                <c:pt idx="1756">
                  <c:v>945.51</c:v>
                </c:pt>
                <c:pt idx="1757">
                  <c:v>945.81</c:v>
                </c:pt>
                <c:pt idx="1758">
                  <c:v>946.11</c:v>
                </c:pt>
                <c:pt idx="1759">
                  <c:v>946.41</c:v>
                </c:pt>
                <c:pt idx="1760">
                  <c:v>946.71</c:v>
                </c:pt>
                <c:pt idx="1761">
                  <c:v>947</c:v>
                </c:pt>
                <c:pt idx="1762">
                  <c:v>947.3</c:v>
                </c:pt>
                <c:pt idx="1763">
                  <c:v>947.6</c:v>
                </c:pt>
                <c:pt idx="1764">
                  <c:v>947.9</c:v>
                </c:pt>
                <c:pt idx="1765">
                  <c:v>948.19</c:v>
                </c:pt>
                <c:pt idx="1766">
                  <c:v>948.49</c:v>
                </c:pt>
                <c:pt idx="1767">
                  <c:v>948.79</c:v>
                </c:pt>
                <c:pt idx="1768">
                  <c:v>949.08</c:v>
                </c:pt>
                <c:pt idx="1769">
                  <c:v>949.38</c:v>
                </c:pt>
                <c:pt idx="1770">
                  <c:v>949.68</c:v>
                </c:pt>
                <c:pt idx="1771">
                  <c:v>949.98</c:v>
                </c:pt>
                <c:pt idx="1772">
                  <c:v>950.27</c:v>
                </c:pt>
                <c:pt idx="1773">
                  <c:v>950.57</c:v>
                </c:pt>
                <c:pt idx="1774">
                  <c:v>950.87</c:v>
                </c:pt>
                <c:pt idx="1775">
                  <c:v>951.16</c:v>
                </c:pt>
                <c:pt idx="1776">
                  <c:v>951.46</c:v>
                </c:pt>
                <c:pt idx="1777">
                  <c:v>951.76</c:v>
                </c:pt>
                <c:pt idx="1778">
                  <c:v>952.05</c:v>
                </c:pt>
                <c:pt idx="1779">
                  <c:v>952.35</c:v>
                </c:pt>
                <c:pt idx="1780">
                  <c:v>952.65</c:v>
                </c:pt>
                <c:pt idx="1781">
                  <c:v>952.94</c:v>
                </c:pt>
                <c:pt idx="1782">
                  <c:v>953.24</c:v>
                </c:pt>
                <c:pt idx="1783">
                  <c:v>953.54</c:v>
                </c:pt>
                <c:pt idx="1784">
                  <c:v>953.83</c:v>
                </c:pt>
                <c:pt idx="1785">
                  <c:v>954.13</c:v>
                </c:pt>
                <c:pt idx="1786">
                  <c:v>954.42</c:v>
                </c:pt>
                <c:pt idx="1787">
                  <c:v>954.72</c:v>
                </c:pt>
                <c:pt idx="1788">
                  <c:v>955.02</c:v>
                </c:pt>
                <c:pt idx="1789">
                  <c:v>955.31</c:v>
                </c:pt>
                <c:pt idx="1790">
                  <c:v>955.61</c:v>
                </c:pt>
                <c:pt idx="1791">
                  <c:v>955.9</c:v>
                </c:pt>
                <c:pt idx="1792">
                  <c:v>956.2</c:v>
                </c:pt>
                <c:pt idx="1793">
                  <c:v>956.49</c:v>
                </c:pt>
                <c:pt idx="1794">
                  <c:v>956.79</c:v>
                </c:pt>
                <c:pt idx="1795">
                  <c:v>957.09</c:v>
                </c:pt>
                <c:pt idx="1796">
                  <c:v>957.38</c:v>
                </c:pt>
                <c:pt idx="1797">
                  <c:v>957.68</c:v>
                </c:pt>
                <c:pt idx="1798">
                  <c:v>957.97</c:v>
                </c:pt>
                <c:pt idx="1799">
                  <c:v>958.27</c:v>
                </c:pt>
                <c:pt idx="1800">
                  <c:v>958.56</c:v>
                </c:pt>
                <c:pt idx="1801">
                  <c:v>958.86</c:v>
                </c:pt>
                <c:pt idx="1802">
                  <c:v>959.15</c:v>
                </c:pt>
                <c:pt idx="1803">
                  <c:v>959.45</c:v>
                </c:pt>
                <c:pt idx="1804">
                  <c:v>959.74</c:v>
                </c:pt>
                <c:pt idx="1805">
                  <c:v>960.04</c:v>
                </c:pt>
                <c:pt idx="1806">
                  <c:v>960.33</c:v>
                </c:pt>
                <c:pt idx="1807">
                  <c:v>960.63</c:v>
                </c:pt>
                <c:pt idx="1808">
                  <c:v>960.92</c:v>
                </c:pt>
                <c:pt idx="1809">
                  <c:v>961.22</c:v>
                </c:pt>
                <c:pt idx="1810">
                  <c:v>961.51</c:v>
                </c:pt>
                <c:pt idx="1811">
                  <c:v>961.81</c:v>
                </c:pt>
                <c:pt idx="1812">
                  <c:v>962.1</c:v>
                </c:pt>
                <c:pt idx="1813">
                  <c:v>962.4</c:v>
                </c:pt>
                <c:pt idx="1814">
                  <c:v>962.69</c:v>
                </c:pt>
                <c:pt idx="1815">
                  <c:v>962.98</c:v>
                </c:pt>
                <c:pt idx="1816">
                  <c:v>963.28</c:v>
                </c:pt>
                <c:pt idx="1817">
                  <c:v>963.57</c:v>
                </c:pt>
                <c:pt idx="1818">
                  <c:v>963.87</c:v>
                </c:pt>
                <c:pt idx="1819">
                  <c:v>964.16</c:v>
                </c:pt>
                <c:pt idx="1820">
                  <c:v>964.46</c:v>
                </c:pt>
                <c:pt idx="1821">
                  <c:v>964.75</c:v>
                </c:pt>
                <c:pt idx="1822">
                  <c:v>965.04</c:v>
                </c:pt>
                <c:pt idx="1823">
                  <c:v>965.34</c:v>
                </c:pt>
                <c:pt idx="1824">
                  <c:v>965.63</c:v>
                </c:pt>
                <c:pt idx="1825">
                  <c:v>965.92</c:v>
                </c:pt>
                <c:pt idx="1826">
                  <c:v>966.22</c:v>
                </c:pt>
                <c:pt idx="1827">
                  <c:v>966.51</c:v>
                </c:pt>
                <c:pt idx="1828">
                  <c:v>966.81</c:v>
                </c:pt>
                <c:pt idx="1829">
                  <c:v>967.1</c:v>
                </c:pt>
                <c:pt idx="1830">
                  <c:v>967.39</c:v>
                </c:pt>
                <c:pt idx="1831">
                  <c:v>967.69</c:v>
                </c:pt>
                <c:pt idx="1832">
                  <c:v>967.98</c:v>
                </c:pt>
                <c:pt idx="1833">
                  <c:v>968.27</c:v>
                </c:pt>
                <c:pt idx="1834">
                  <c:v>968.57</c:v>
                </c:pt>
                <c:pt idx="1835">
                  <c:v>968.86</c:v>
                </c:pt>
                <c:pt idx="1836">
                  <c:v>969.15</c:v>
                </c:pt>
                <c:pt idx="1837">
                  <c:v>969.44</c:v>
                </c:pt>
                <c:pt idx="1838">
                  <c:v>969.74</c:v>
                </c:pt>
                <c:pt idx="1839">
                  <c:v>970.03</c:v>
                </c:pt>
                <c:pt idx="1840">
                  <c:v>970.32</c:v>
                </c:pt>
                <c:pt idx="1841">
                  <c:v>970.62</c:v>
                </c:pt>
                <c:pt idx="1842">
                  <c:v>970.91</c:v>
                </c:pt>
                <c:pt idx="1843">
                  <c:v>971.2</c:v>
                </c:pt>
                <c:pt idx="1844">
                  <c:v>971.49</c:v>
                </c:pt>
                <c:pt idx="1845">
                  <c:v>971.79</c:v>
                </c:pt>
                <c:pt idx="1846">
                  <c:v>972.08</c:v>
                </c:pt>
                <c:pt idx="1847">
                  <c:v>972.37</c:v>
                </c:pt>
                <c:pt idx="1848">
                  <c:v>972.66</c:v>
                </c:pt>
                <c:pt idx="1849">
                  <c:v>972.96</c:v>
                </c:pt>
                <c:pt idx="1850">
                  <c:v>973.25</c:v>
                </c:pt>
                <c:pt idx="1851">
                  <c:v>973.54</c:v>
                </c:pt>
                <c:pt idx="1852">
                  <c:v>973.83</c:v>
                </c:pt>
                <c:pt idx="1853">
                  <c:v>974.13</c:v>
                </c:pt>
                <c:pt idx="1854">
                  <c:v>974.42</c:v>
                </c:pt>
                <c:pt idx="1855">
                  <c:v>974.71</c:v>
                </c:pt>
                <c:pt idx="1856">
                  <c:v>975</c:v>
                </c:pt>
                <c:pt idx="1857">
                  <c:v>975.29</c:v>
                </c:pt>
                <c:pt idx="1858">
                  <c:v>975.58</c:v>
                </c:pt>
                <c:pt idx="1859">
                  <c:v>975.88</c:v>
                </c:pt>
                <c:pt idx="1860">
                  <c:v>976.17</c:v>
                </c:pt>
                <c:pt idx="1861">
                  <c:v>976.46</c:v>
                </c:pt>
                <c:pt idx="1862">
                  <c:v>976.75</c:v>
                </c:pt>
                <c:pt idx="1863">
                  <c:v>977.04</c:v>
                </c:pt>
                <c:pt idx="1864">
                  <c:v>977.33</c:v>
                </c:pt>
                <c:pt idx="1865">
                  <c:v>977.63</c:v>
                </c:pt>
                <c:pt idx="1866">
                  <c:v>977.92</c:v>
                </c:pt>
                <c:pt idx="1867">
                  <c:v>978.21</c:v>
                </c:pt>
                <c:pt idx="1868">
                  <c:v>978.5</c:v>
                </c:pt>
                <c:pt idx="1869">
                  <c:v>978.79</c:v>
                </c:pt>
                <c:pt idx="1870">
                  <c:v>979.08</c:v>
                </c:pt>
                <c:pt idx="1871">
                  <c:v>979.37</c:v>
                </c:pt>
                <c:pt idx="1872">
                  <c:v>979.66</c:v>
                </c:pt>
                <c:pt idx="1873">
                  <c:v>979.95</c:v>
                </c:pt>
                <c:pt idx="1874">
                  <c:v>980.24</c:v>
                </c:pt>
                <c:pt idx="1875">
                  <c:v>980.54</c:v>
                </c:pt>
                <c:pt idx="1876">
                  <c:v>980.83</c:v>
                </c:pt>
                <c:pt idx="1877">
                  <c:v>981.12</c:v>
                </c:pt>
                <c:pt idx="1878">
                  <c:v>981.41</c:v>
                </c:pt>
                <c:pt idx="1879">
                  <c:v>981.7</c:v>
                </c:pt>
                <c:pt idx="1880">
                  <c:v>981.99</c:v>
                </c:pt>
                <c:pt idx="1881">
                  <c:v>982.28</c:v>
                </c:pt>
                <c:pt idx="1882">
                  <c:v>982.57</c:v>
                </c:pt>
                <c:pt idx="1883">
                  <c:v>982.86</c:v>
                </c:pt>
                <c:pt idx="1884">
                  <c:v>983.15</c:v>
                </c:pt>
                <c:pt idx="1885">
                  <c:v>983.44</c:v>
                </c:pt>
                <c:pt idx="1886">
                  <c:v>983.73</c:v>
                </c:pt>
                <c:pt idx="1887">
                  <c:v>984.02</c:v>
                </c:pt>
                <c:pt idx="1888">
                  <c:v>984.31</c:v>
                </c:pt>
                <c:pt idx="1889">
                  <c:v>984.6</c:v>
                </c:pt>
                <c:pt idx="1890">
                  <c:v>984.89</c:v>
                </c:pt>
                <c:pt idx="1891">
                  <c:v>985.18</c:v>
                </c:pt>
                <c:pt idx="1892">
                  <c:v>985.47</c:v>
                </c:pt>
                <c:pt idx="1893">
                  <c:v>985.76</c:v>
                </c:pt>
                <c:pt idx="1894">
                  <c:v>986.05</c:v>
                </c:pt>
                <c:pt idx="1895">
                  <c:v>986.34</c:v>
                </c:pt>
                <c:pt idx="1896">
                  <c:v>986.63</c:v>
                </c:pt>
                <c:pt idx="1897">
                  <c:v>986.92</c:v>
                </c:pt>
                <c:pt idx="1898">
                  <c:v>987.21</c:v>
                </c:pt>
                <c:pt idx="1899">
                  <c:v>987.49</c:v>
                </c:pt>
                <c:pt idx="1900">
                  <c:v>987.78</c:v>
                </c:pt>
                <c:pt idx="1901">
                  <c:v>988.07</c:v>
                </c:pt>
                <c:pt idx="1902">
                  <c:v>988.36</c:v>
                </c:pt>
                <c:pt idx="1903">
                  <c:v>988.65</c:v>
                </c:pt>
                <c:pt idx="1904">
                  <c:v>988.94</c:v>
                </c:pt>
                <c:pt idx="1905">
                  <c:v>989.23</c:v>
                </c:pt>
                <c:pt idx="1906">
                  <c:v>989.52</c:v>
                </c:pt>
                <c:pt idx="1907">
                  <c:v>989.81</c:v>
                </c:pt>
                <c:pt idx="1908">
                  <c:v>990.1</c:v>
                </c:pt>
                <c:pt idx="1909">
                  <c:v>990.38</c:v>
                </c:pt>
                <c:pt idx="1910">
                  <c:v>990.67</c:v>
                </c:pt>
                <c:pt idx="1911">
                  <c:v>990.96</c:v>
                </c:pt>
                <c:pt idx="1912">
                  <c:v>991.25</c:v>
                </c:pt>
                <c:pt idx="1913">
                  <c:v>991.54</c:v>
                </c:pt>
                <c:pt idx="1914">
                  <c:v>991.83</c:v>
                </c:pt>
                <c:pt idx="1915">
                  <c:v>992.11</c:v>
                </c:pt>
                <c:pt idx="1916">
                  <c:v>992.4</c:v>
                </c:pt>
                <c:pt idx="1917">
                  <c:v>992.69</c:v>
                </c:pt>
                <c:pt idx="1918">
                  <c:v>992.98</c:v>
                </c:pt>
                <c:pt idx="1919">
                  <c:v>993.27</c:v>
                </c:pt>
                <c:pt idx="1920">
                  <c:v>993.56</c:v>
                </c:pt>
                <c:pt idx="1921">
                  <c:v>993.84</c:v>
                </c:pt>
                <c:pt idx="1922">
                  <c:v>994.13</c:v>
                </c:pt>
                <c:pt idx="1923">
                  <c:v>994.42</c:v>
                </c:pt>
                <c:pt idx="1924">
                  <c:v>994.71</c:v>
                </c:pt>
                <c:pt idx="1925">
                  <c:v>994.99</c:v>
                </c:pt>
                <c:pt idx="1926">
                  <c:v>995.28</c:v>
                </c:pt>
                <c:pt idx="1927">
                  <c:v>995.57</c:v>
                </c:pt>
                <c:pt idx="1928">
                  <c:v>995.86</c:v>
                </c:pt>
                <c:pt idx="1929">
                  <c:v>996.14</c:v>
                </c:pt>
                <c:pt idx="1930">
                  <c:v>996.43</c:v>
                </c:pt>
                <c:pt idx="1931">
                  <c:v>996.72</c:v>
                </c:pt>
                <c:pt idx="1932">
                  <c:v>997.01</c:v>
                </c:pt>
                <c:pt idx="1933">
                  <c:v>997.29</c:v>
                </c:pt>
                <c:pt idx="1934">
                  <c:v>997.58</c:v>
                </c:pt>
                <c:pt idx="1935">
                  <c:v>997.87</c:v>
                </c:pt>
                <c:pt idx="1936">
                  <c:v>998.16</c:v>
                </c:pt>
                <c:pt idx="1937">
                  <c:v>998.44</c:v>
                </c:pt>
                <c:pt idx="1938">
                  <c:v>998.73</c:v>
                </c:pt>
                <c:pt idx="1939">
                  <c:v>999.02</c:v>
                </c:pt>
                <c:pt idx="1940">
                  <c:v>999.3</c:v>
                </c:pt>
                <c:pt idx="1941">
                  <c:v>999.59</c:v>
                </c:pt>
                <c:pt idx="1942">
                  <c:v>999.88</c:v>
                </c:pt>
                <c:pt idx="1943">
                  <c:v>1000.16</c:v>
                </c:pt>
                <c:pt idx="1944">
                  <c:v>1000.45</c:v>
                </c:pt>
                <c:pt idx="1945">
                  <c:v>1000.74</c:v>
                </c:pt>
                <c:pt idx="1946">
                  <c:v>1001.02</c:v>
                </c:pt>
                <c:pt idx="1947">
                  <c:v>1001.31</c:v>
                </c:pt>
                <c:pt idx="1948">
                  <c:v>1001.59</c:v>
                </c:pt>
                <c:pt idx="1949">
                  <c:v>1001.88</c:v>
                </c:pt>
                <c:pt idx="1950">
                  <c:v>1002.17</c:v>
                </c:pt>
                <c:pt idx="1951">
                  <c:v>1002.45</c:v>
                </c:pt>
                <c:pt idx="1952">
                  <c:v>1002.74</c:v>
                </c:pt>
                <c:pt idx="1953">
                  <c:v>1003.03</c:v>
                </c:pt>
                <c:pt idx="1954">
                  <c:v>1003.31</c:v>
                </c:pt>
                <c:pt idx="1955">
                  <c:v>1003.6</c:v>
                </c:pt>
                <c:pt idx="1956">
                  <c:v>1003.88</c:v>
                </c:pt>
                <c:pt idx="1957">
                  <c:v>1004.17</c:v>
                </c:pt>
                <c:pt idx="1958">
                  <c:v>1004.45</c:v>
                </c:pt>
                <c:pt idx="1959">
                  <c:v>1004.74</c:v>
                </c:pt>
                <c:pt idx="1960">
                  <c:v>1005.03</c:v>
                </c:pt>
                <c:pt idx="1961">
                  <c:v>1005.31</c:v>
                </c:pt>
                <c:pt idx="1962">
                  <c:v>1005.6</c:v>
                </c:pt>
                <c:pt idx="1963">
                  <c:v>1005.88</c:v>
                </c:pt>
                <c:pt idx="1964">
                  <c:v>1006.17</c:v>
                </c:pt>
                <c:pt idx="1965">
                  <c:v>1006.45</c:v>
                </c:pt>
                <c:pt idx="1966">
                  <c:v>1006.74</c:v>
                </c:pt>
                <c:pt idx="1967">
                  <c:v>1007.02</c:v>
                </c:pt>
                <c:pt idx="1968">
                  <c:v>1007.31</c:v>
                </c:pt>
                <c:pt idx="1969">
                  <c:v>1007.59</c:v>
                </c:pt>
                <c:pt idx="1970">
                  <c:v>1007.88</c:v>
                </c:pt>
                <c:pt idx="1971">
                  <c:v>1008.16</c:v>
                </c:pt>
                <c:pt idx="1972">
                  <c:v>1008.45</c:v>
                </c:pt>
                <c:pt idx="1973">
                  <c:v>1008.73</c:v>
                </c:pt>
                <c:pt idx="1974">
                  <c:v>1009.02</c:v>
                </c:pt>
                <c:pt idx="1975">
                  <c:v>1009.3</c:v>
                </c:pt>
                <c:pt idx="1976">
                  <c:v>1009.59</c:v>
                </c:pt>
                <c:pt idx="1977">
                  <c:v>1009.87</c:v>
                </c:pt>
                <c:pt idx="1978">
                  <c:v>1010.15</c:v>
                </c:pt>
                <c:pt idx="1979">
                  <c:v>1010.44</c:v>
                </c:pt>
                <c:pt idx="1980">
                  <c:v>1010.72</c:v>
                </c:pt>
                <c:pt idx="1981">
                  <c:v>1011.01</c:v>
                </c:pt>
                <c:pt idx="1982">
                  <c:v>1011.29</c:v>
                </c:pt>
                <c:pt idx="1983">
                  <c:v>1011.58</c:v>
                </c:pt>
                <c:pt idx="1984">
                  <c:v>1011.86</c:v>
                </c:pt>
                <c:pt idx="1985">
                  <c:v>1012.14</c:v>
                </c:pt>
                <c:pt idx="1986">
                  <c:v>1012.43</c:v>
                </c:pt>
                <c:pt idx="1987">
                  <c:v>1012.71</c:v>
                </c:pt>
                <c:pt idx="1988">
                  <c:v>1013</c:v>
                </c:pt>
                <c:pt idx="1989">
                  <c:v>1013.28</c:v>
                </c:pt>
                <c:pt idx="1990">
                  <c:v>1013.56</c:v>
                </c:pt>
                <c:pt idx="1991">
                  <c:v>1013.85</c:v>
                </c:pt>
                <c:pt idx="1992">
                  <c:v>1014.13</c:v>
                </c:pt>
                <c:pt idx="1993">
                  <c:v>1014.41</c:v>
                </c:pt>
                <c:pt idx="1994">
                  <c:v>1014.7</c:v>
                </c:pt>
                <c:pt idx="1995">
                  <c:v>1014.98</c:v>
                </c:pt>
                <c:pt idx="1996">
                  <c:v>1015.26</c:v>
                </c:pt>
                <c:pt idx="1997">
                  <c:v>1015.55</c:v>
                </c:pt>
                <c:pt idx="1998">
                  <c:v>1015.83</c:v>
                </c:pt>
                <c:pt idx="1999">
                  <c:v>1016.11</c:v>
                </c:pt>
                <c:pt idx="2000">
                  <c:v>1016.4</c:v>
                </c:pt>
                <c:pt idx="2001">
                  <c:v>1016.68</c:v>
                </c:pt>
                <c:pt idx="2002">
                  <c:v>1016.96</c:v>
                </c:pt>
                <c:pt idx="2003">
                  <c:v>1017.25</c:v>
                </c:pt>
                <c:pt idx="2004">
                  <c:v>1017.53</c:v>
                </c:pt>
                <c:pt idx="2005">
                  <c:v>1017.81</c:v>
                </c:pt>
                <c:pt idx="2006">
                  <c:v>1018.09</c:v>
                </c:pt>
                <c:pt idx="2007">
                  <c:v>1018.38</c:v>
                </c:pt>
                <c:pt idx="2008">
                  <c:v>1018.66</c:v>
                </c:pt>
                <c:pt idx="2009">
                  <c:v>1018.94</c:v>
                </c:pt>
                <c:pt idx="2010">
                  <c:v>1019.22</c:v>
                </c:pt>
                <c:pt idx="2011">
                  <c:v>1019.51</c:v>
                </c:pt>
                <c:pt idx="2012">
                  <c:v>1019.79</c:v>
                </c:pt>
                <c:pt idx="2013">
                  <c:v>1020.07</c:v>
                </c:pt>
                <c:pt idx="2014">
                  <c:v>1020.35</c:v>
                </c:pt>
                <c:pt idx="2015">
                  <c:v>1020.64</c:v>
                </c:pt>
                <c:pt idx="2016">
                  <c:v>1020.92</c:v>
                </c:pt>
                <c:pt idx="2017">
                  <c:v>1021.2</c:v>
                </c:pt>
                <c:pt idx="2018">
                  <c:v>1021.48</c:v>
                </c:pt>
                <c:pt idx="2019">
                  <c:v>1021.76</c:v>
                </c:pt>
                <c:pt idx="2020">
                  <c:v>1022.05</c:v>
                </c:pt>
                <c:pt idx="2021">
                  <c:v>1022.33</c:v>
                </c:pt>
                <c:pt idx="2022">
                  <c:v>1022.61</c:v>
                </c:pt>
                <c:pt idx="2023">
                  <c:v>1022.89</c:v>
                </c:pt>
                <c:pt idx="2024">
                  <c:v>1023.17</c:v>
                </c:pt>
                <c:pt idx="2025">
                  <c:v>1023.45</c:v>
                </c:pt>
                <c:pt idx="2026">
                  <c:v>1023.74</c:v>
                </c:pt>
                <c:pt idx="2027">
                  <c:v>1024.02</c:v>
                </c:pt>
                <c:pt idx="2028">
                  <c:v>1024.3</c:v>
                </c:pt>
                <c:pt idx="2029">
                  <c:v>1024.58</c:v>
                </c:pt>
                <c:pt idx="2030">
                  <c:v>1024.8599999999999</c:v>
                </c:pt>
                <c:pt idx="2031">
                  <c:v>1025.1400000000001</c:v>
                </c:pt>
                <c:pt idx="2032">
                  <c:v>1025.42</c:v>
                </c:pt>
                <c:pt idx="2033">
                  <c:v>1025.7</c:v>
                </c:pt>
                <c:pt idx="2034">
                  <c:v>1025.98</c:v>
                </c:pt>
                <c:pt idx="2035">
                  <c:v>1026.27</c:v>
                </c:pt>
                <c:pt idx="2036">
                  <c:v>1026.55</c:v>
                </c:pt>
                <c:pt idx="2037">
                  <c:v>1026.83</c:v>
                </c:pt>
                <c:pt idx="2038">
                  <c:v>1027.1099999999999</c:v>
                </c:pt>
                <c:pt idx="2039">
                  <c:v>1027.3900000000001</c:v>
                </c:pt>
                <c:pt idx="2040">
                  <c:v>1027.67</c:v>
                </c:pt>
                <c:pt idx="2041">
                  <c:v>1027.95</c:v>
                </c:pt>
                <c:pt idx="2042">
                  <c:v>1028.23</c:v>
                </c:pt>
                <c:pt idx="2043">
                  <c:v>1028.51</c:v>
                </c:pt>
                <c:pt idx="2044">
                  <c:v>1028.79</c:v>
                </c:pt>
                <c:pt idx="2045">
                  <c:v>1029.07</c:v>
                </c:pt>
                <c:pt idx="2046">
                  <c:v>1029.3499999999999</c:v>
                </c:pt>
                <c:pt idx="2047">
                  <c:v>1029.6300000000001</c:v>
                </c:pt>
              </c:numCache>
            </c:numRef>
          </c:xVal>
          <c:yVal>
            <c:numRef>
              <c:f>'No Salt'!$H$1:$H$2048</c:f>
              <c:numCache>
                <c:formatCode>General</c:formatCode>
                <c:ptCount val="2048"/>
                <c:pt idx="0">
                  <c:v>0</c:v>
                </c:pt>
                <c:pt idx="1">
                  <c:v>-2.0157485070626696E-3</c:v>
                </c:pt>
                <c:pt idx="2">
                  <c:v>-2.5140234189208574E-3</c:v>
                </c:pt>
                <c:pt idx="3">
                  <c:v>3.2463365469548609E-4</c:v>
                </c:pt>
                <c:pt idx="4">
                  <c:v>8.3045818643031331E-4</c:v>
                </c:pt>
                <c:pt idx="5">
                  <c:v>1.4344277765614502E-3</c:v>
                </c:pt>
                <c:pt idx="6">
                  <c:v>2.6272677170704455E-3</c:v>
                </c:pt>
                <c:pt idx="7">
                  <c:v>2.6272677170704455E-3</c:v>
                </c:pt>
                <c:pt idx="8">
                  <c:v>2.2271378636085676E-3</c:v>
                </c:pt>
                <c:pt idx="9">
                  <c:v>2.1214431853356186E-3</c:v>
                </c:pt>
                <c:pt idx="10">
                  <c:v>1.7288629517503795E-3</c:v>
                </c:pt>
                <c:pt idx="11">
                  <c:v>7.927100870471172E-4</c:v>
                </c:pt>
                <c:pt idx="12">
                  <c:v>4.6807643235163111E-4</c:v>
                </c:pt>
                <c:pt idx="13">
                  <c:v>-3.7748099383196061E-5</c:v>
                </c:pt>
                <c:pt idx="14">
                  <c:v>6.1151921000777618E-4</c:v>
                </c:pt>
                <c:pt idx="15">
                  <c:v>2.1893897642253713E-4</c:v>
                </c:pt>
                <c:pt idx="16">
                  <c:v>4.30328332968435E-4</c:v>
                </c:pt>
                <c:pt idx="17">
                  <c:v>6.4926730939097218E-4</c:v>
                </c:pt>
                <c:pt idx="18">
                  <c:v>1.4042292970548934E-3</c:v>
                </c:pt>
                <c:pt idx="19">
                  <c:v>1.2230384200155524E-3</c:v>
                </c:pt>
                <c:pt idx="20">
                  <c:v>8.6065666593687E-4</c:v>
                </c:pt>
                <c:pt idx="21">
                  <c:v>7.5496198766392123E-5</c:v>
                </c:pt>
                <c:pt idx="22">
                  <c:v>1.4042292970548934E-3</c:v>
                </c:pt>
                <c:pt idx="23">
                  <c:v>7.1721388828072509E-4</c:v>
                </c:pt>
                <c:pt idx="24">
                  <c:v>7.927100870471172E-4</c:v>
                </c:pt>
                <c:pt idx="25">
                  <c:v>3.92580233585239E-4</c:v>
                </c:pt>
                <c:pt idx="26">
                  <c:v>6.7946578889752909E-4</c:v>
                </c:pt>
                <c:pt idx="27">
                  <c:v>8.6065666593687E-4</c:v>
                </c:pt>
                <c:pt idx="28">
                  <c:v>1.6533667529839873E-3</c:v>
                </c:pt>
                <c:pt idx="29">
                  <c:v>7.927100870471172E-4</c:v>
                </c:pt>
                <c:pt idx="30">
                  <c:v>9.3615286470326222E-4</c:v>
                </c:pt>
                <c:pt idx="31">
                  <c:v>1.3287330982885012E-3</c:v>
                </c:pt>
                <c:pt idx="32">
                  <c:v>1.2909849989053051E-3</c:v>
                </c:pt>
                <c:pt idx="33">
                  <c:v>1.3287330982885012E-3</c:v>
                </c:pt>
                <c:pt idx="34">
                  <c:v>7.549619876639212E-4</c:v>
                </c:pt>
                <c:pt idx="35">
                  <c:v>-1.8119087703934107E-4</c:v>
                </c:pt>
                <c:pt idx="36">
                  <c:v>-7.5496198766392123E-5</c:v>
                </c:pt>
                <c:pt idx="37">
                  <c:v>3.92580233585239E-4</c:v>
                </c:pt>
                <c:pt idx="38">
                  <c:v>1.8119087703934107E-4</c:v>
                </c:pt>
                <c:pt idx="39">
                  <c:v>4.30328332968435E-4</c:v>
                </c:pt>
                <c:pt idx="40">
                  <c:v>7.549619876639212E-4</c:v>
                </c:pt>
                <c:pt idx="41">
                  <c:v>9.3615286470326222E-4</c:v>
                </c:pt>
                <c:pt idx="42">
                  <c:v>9.3615286470326222E-4</c:v>
                </c:pt>
                <c:pt idx="43">
                  <c:v>1.8119087703934107E-4</c:v>
                </c:pt>
                <c:pt idx="44">
                  <c:v>-2.1893897642253713E-4</c:v>
                </c:pt>
                <c:pt idx="45">
                  <c:v>-8.3045818643031331E-4</c:v>
                </c:pt>
                <c:pt idx="46">
                  <c:v>-1.1852903206323563E-3</c:v>
                </c:pt>
                <c:pt idx="47">
                  <c:v>-1.1852903206323563E-3</c:v>
                </c:pt>
                <c:pt idx="48">
                  <c:v>-5.0582453173482716E-4</c:v>
                </c:pt>
                <c:pt idx="49">
                  <c:v>-7.5496198766392123E-5</c:v>
                </c:pt>
                <c:pt idx="50">
                  <c:v>8.9840476532006611E-4</c:v>
                </c:pt>
                <c:pt idx="51">
                  <c:v>9.3615286470326222E-4</c:v>
                </c:pt>
                <c:pt idx="52">
                  <c:v>8.9840476532006611E-4</c:v>
                </c:pt>
                <c:pt idx="53">
                  <c:v>8.9840476532006611E-4</c:v>
                </c:pt>
                <c:pt idx="54">
                  <c:v>3.6238175407868215E-4</c:v>
                </c:pt>
                <c:pt idx="55">
                  <c:v>2.1893897642253713E-4</c:v>
                </c:pt>
                <c:pt idx="56">
                  <c:v>2.4913745592909398E-4</c:v>
                </c:pt>
                <c:pt idx="57">
                  <c:v>3.92580233585239E-4</c:v>
                </c:pt>
                <c:pt idx="58">
                  <c:v>9.7390096408645833E-4</c:v>
                </c:pt>
                <c:pt idx="59">
                  <c:v>1.5099239753278424E-3</c:v>
                </c:pt>
                <c:pt idx="60">
                  <c:v>2.0459469865692264E-3</c:v>
                </c:pt>
                <c:pt idx="61">
                  <c:v>1.8345576300233285E-3</c:v>
                </c:pt>
                <c:pt idx="62">
                  <c:v>1.2909849989053051E-3</c:v>
                </c:pt>
                <c:pt idx="63">
                  <c:v>6.4926730939097218E-4</c:v>
                </c:pt>
                <c:pt idx="64">
                  <c:v>-2.1893897642253713E-4</c:v>
                </c:pt>
                <c:pt idx="65">
                  <c:v>-6.4926730939097218E-4</c:v>
                </c:pt>
                <c:pt idx="66">
                  <c:v>-6.1151921000777618E-4</c:v>
                </c:pt>
                <c:pt idx="67">
                  <c:v>-6.7946578889752909E-4</c:v>
                </c:pt>
                <c:pt idx="68">
                  <c:v>-4.6807643235163111E-4</c:v>
                </c:pt>
                <c:pt idx="69">
                  <c:v>-3.92580233585239E-4</c:v>
                </c:pt>
                <c:pt idx="70">
                  <c:v>8.9840476532006611E-4</c:v>
                </c:pt>
                <c:pt idx="71">
                  <c:v>8.6065666593687E-4</c:v>
                </c:pt>
                <c:pt idx="72">
                  <c:v>7.1721388828072509E-4</c:v>
                </c:pt>
                <c:pt idx="73">
                  <c:v>7.5496198766392123E-5</c:v>
                </c:pt>
                <c:pt idx="74">
                  <c:v>7.1721388828072509E-4</c:v>
                </c:pt>
                <c:pt idx="75">
                  <c:v>9.3615286470326222E-4</c:v>
                </c:pt>
                <c:pt idx="76">
                  <c:v>1.4721758759446463E-3</c:v>
                </c:pt>
                <c:pt idx="77">
                  <c:v>1.1852903206323563E-3</c:v>
                </c:pt>
                <c:pt idx="78">
                  <c:v>2.8009089742331477E-3</c:v>
                </c:pt>
                <c:pt idx="79">
                  <c:v>2.0459469865692264E-3</c:v>
                </c:pt>
                <c:pt idx="80">
                  <c:v>3.5558709618970685E-3</c:v>
                </c:pt>
                <c:pt idx="81">
                  <c:v>3.201038827695026E-3</c:v>
                </c:pt>
                <c:pt idx="82">
                  <c:v>3.6691152600466571E-3</c:v>
                </c:pt>
                <c:pt idx="83">
                  <c:v>3.1255426289286334E-3</c:v>
                </c:pt>
                <c:pt idx="84">
                  <c:v>2.8764051729995395E-3</c:v>
                </c:pt>
                <c:pt idx="85">
                  <c:v>1.6911148523671836E-3</c:v>
                </c:pt>
                <c:pt idx="86">
                  <c:v>2.0836950859524223E-3</c:v>
                </c:pt>
                <c:pt idx="87">
                  <c:v>1.2607865193987483E-3</c:v>
                </c:pt>
                <c:pt idx="88">
                  <c:v>7.549619876639212E-4</c:v>
                </c:pt>
                <c:pt idx="89">
                  <c:v>2.1893897642253713E-4</c:v>
                </c:pt>
                <c:pt idx="90">
                  <c:v>5.3602301124138396E-4</c:v>
                </c:pt>
                <c:pt idx="91">
                  <c:v>7.927100870471172E-4</c:v>
                </c:pt>
                <c:pt idx="92">
                  <c:v>7.927100870471172E-4</c:v>
                </c:pt>
                <c:pt idx="93">
                  <c:v>1.0795956423594072E-3</c:v>
                </c:pt>
                <c:pt idx="94">
                  <c:v>2.1893897642253713E-3</c:v>
                </c:pt>
                <c:pt idx="95">
                  <c:v>2.7707104947265904E-3</c:v>
                </c:pt>
                <c:pt idx="96">
                  <c:v>3.3444816053511705E-3</c:v>
                </c:pt>
                <c:pt idx="97">
                  <c:v>3.7370618389364098E-3</c:v>
                </c:pt>
                <c:pt idx="98">
                  <c:v>3.8503061370859975E-3</c:v>
                </c:pt>
                <c:pt idx="99">
                  <c:v>3.8503061370859975E-3</c:v>
                </c:pt>
                <c:pt idx="100">
                  <c:v>4.0616954936318955E-3</c:v>
                </c:pt>
                <c:pt idx="101">
                  <c:v>3.0953441494220766E-3</c:v>
                </c:pt>
                <c:pt idx="102">
                  <c:v>3.201038827695026E-3</c:v>
                </c:pt>
                <c:pt idx="103">
                  <c:v>3.3444816053511705E-3</c:v>
                </c:pt>
                <c:pt idx="104">
                  <c:v>3.5936190612802644E-3</c:v>
                </c:pt>
                <c:pt idx="105">
                  <c:v>3.9560008153589473E-3</c:v>
                </c:pt>
                <c:pt idx="106">
                  <c:v>3.8503061370859975E-3</c:v>
                </c:pt>
                <c:pt idx="107">
                  <c:v>4.3863291483273812E-3</c:v>
                </c:pt>
                <c:pt idx="108">
                  <c:v>4.424077247710578E-3</c:v>
                </c:pt>
                <c:pt idx="109">
                  <c:v>4.7487109024060645E-3</c:v>
                </c:pt>
                <c:pt idx="110">
                  <c:v>4.7789093819126209E-3</c:v>
                </c:pt>
                <c:pt idx="111">
                  <c:v>4.3485810489441853E-3</c:v>
                </c:pt>
                <c:pt idx="112">
                  <c:v>3.9560008153589473E-3</c:v>
                </c:pt>
                <c:pt idx="113">
                  <c:v>5.1412911359913025E-3</c:v>
                </c:pt>
                <c:pt idx="114">
                  <c:v>5.3904285919203964E-3</c:v>
                </c:pt>
                <c:pt idx="115">
                  <c:v>5.3904285919203964E-3</c:v>
                </c:pt>
                <c:pt idx="116">
                  <c:v>5.1790392353744993E-3</c:v>
                </c:pt>
                <c:pt idx="117">
                  <c:v>0.1242440943098515</c:v>
                </c:pt>
                <c:pt idx="118">
                  <c:v>0.12162437621265769</c:v>
                </c:pt>
                <c:pt idx="119">
                  <c:v>0.12176781899031383</c:v>
                </c:pt>
                <c:pt idx="120">
                  <c:v>0.12115629978030606</c:v>
                </c:pt>
                <c:pt idx="121">
                  <c:v>0.1204692843715319</c:v>
                </c:pt>
                <c:pt idx="122">
                  <c:v>0.12115629978030606</c:v>
                </c:pt>
                <c:pt idx="123">
                  <c:v>0.12093736080388352</c:v>
                </c:pt>
                <c:pt idx="124">
                  <c:v>1.3664811976716973E-3</c:v>
                </c:pt>
                <c:pt idx="125">
                  <c:v>4.7487109024060645E-3</c:v>
                </c:pt>
                <c:pt idx="126">
                  <c:v>4.8544055806790127E-3</c:v>
                </c:pt>
                <c:pt idx="127">
                  <c:v>5.1035430366081066E-3</c:v>
                </c:pt>
                <c:pt idx="128">
                  <c:v>5.1412911359913025E-3</c:v>
                </c:pt>
                <c:pt idx="129">
                  <c:v>4.5675200253667229E-3</c:v>
                </c:pt>
                <c:pt idx="130">
                  <c:v>4.529771925983527E-3</c:v>
                </c:pt>
                <c:pt idx="131">
                  <c:v>4.9978483583351585E-3</c:v>
                </c:pt>
                <c:pt idx="132">
                  <c:v>5.3904285919203964E-3</c:v>
                </c:pt>
                <c:pt idx="133">
                  <c:v>5.715062246615883E-3</c:v>
                </c:pt>
                <c:pt idx="134">
                  <c:v>5.503672890069985E-3</c:v>
                </c:pt>
                <c:pt idx="135">
                  <c:v>5.5338713695765422E-3</c:v>
                </c:pt>
                <c:pt idx="136">
                  <c:v>5.4281766913035932E-3</c:v>
                </c:pt>
                <c:pt idx="137">
                  <c:v>5.6773141472326871E-3</c:v>
                </c:pt>
                <c:pt idx="138">
                  <c:v>5.1412911359913025E-3</c:v>
                </c:pt>
                <c:pt idx="139">
                  <c:v>4.6052681247499188E-3</c:v>
                </c:pt>
                <c:pt idx="140">
                  <c:v>3.3067335059679746E-3</c:v>
                </c:pt>
                <c:pt idx="141">
                  <c:v>2.9141532723827358E-3</c:v>
                </c:pt>
                <c:pt idx="142">
                  <c:v>3.3822297047343673E-3</c:v>
                </c:pt>
                <c:pt idx="143">
                  <c:v>4.7789093819126209E-3</c:v>
                </c:pt>
                <c:pt idx="144">
                  <c:v>4.7487109024060645E-3</c:v>
                </c:pt>
                <c:pt idx="145">
                  <c:v>5.7905584453822748E-3</c:v>
                </c:pt>
                <c:pt idx="146">
                  <c:v>5.609367568342934E-3</c:v>
                </c:pt>
                <c:pt idx="147">
                  <c:v>7.6930626542953563E-3</c:v>
                </c:pt>
                <c:pt idx="148">
                  <c:v>8.085642887880596E-3</c:v>
                </c:pt>
                <c:pt idx="149">
                  <c:v>7.942200110224451E-3</c:v>
                </c:pt>
                <c:pt idx="150">
                  <c:v>6.9758487660146317E-3</c:v>
                </c:pt>
                <c:pt idx="151">
                  <c:v>7.9799482096076461E-3</c:v>
                </c:pt>
                <c:pt idx="152">
                  <c:v>8.0554444083740379E-3</c:v>
                </c:pt>
                <c:pt idx="153">
                  <c:v>7.4061770989830673E-3</c:v>
                </c:pt>
                <c:pt idx="154">
                  <c:v>6.0396959013113696E-3</c:v>
                </c:pt>
                <c:pt idx="155">
                  <c:v>7.0135968653978267E-3</c:v>
                </c:pt>
                <c:pt idx="156">
                  <c:v>7.1872381225605289E-3</c:v>
                </c:pt>
                <c:pt idx="157">
                  <c:v>7.942200110224451E-3</c:v>
                </c:pt>
                <c:pt idx="158">
                  <c:v>7.4741236778728196E-3</c:v>
                </c:pt>
                <c:pt idx="159">
                  <c:v>7.1872381225605289E-3</c:v>
                </c:pt>
                <c:pt idx="160">
                  <c:v>8.7726582966547624E-3</c:v>
                </c:pt>
                <c:pt idx="161">
                  <c:v>8.9538491736941041E-3</c:v>
                </c:pt>
                <c:pt idx="162">
                  <c:v>8.4857727413424743E-3</c:v>
                </c:pt>
                <c:pt idx="163">
                  <c:v>9.1350400507334457E-3</c:v>
                </c:pt>
                <c:pt idx="164">
                  <c:v>9.8145058396309753E-3</c:v>
                </c:pt>
                <c:pt idx="165">
                  <c:v>9.4521240855522919E-3</c:v>
                </c:pt>
                <c:pt idx="166">
                  <c:v>1.024483417259941E-2</c:v>
                </c:pt>
                <c:pt idx="167">
                  <c:v>1.0063643295560068E-2</c:v>
                </c:pt>
                <c:pt idx="168">
                  <c:v>1.0644964026061288E-2</c:v>
                </c:pt>
                <c:pt idx="169">
                  <c:v>1.0894101481990381E-2</c:v>
                </c:pt>
                <c:pt idx="170">
                  <c:v>1.1649063469654303E-2</c:v>
                </c:pt>
                <c:pt idx="171">
                  <c:v>1.0856353382607186E-2</c:v>
                </c:pt>
                <c:pt idx="172">
                  <c:v>1.1717010048544056E-2</c:v>
                </c:pt>
                <c:pt idx="173">
                  <c:v>1.0999796160263331E-2</c:v>
                </c:pt>
                <c:pt idx="174">
                  <c:v>1.1037544259646526E-2</c:v>
                </c:pt>
                <c:pt idx="175">
                  <c:v>1.1611315370271108E-2</c:v>
                </c:pt>
                <c:pt idx="176">
                  <c:v>1.2154888001389131E-2</c:v>
                </c:pt>
                <c:pt idx="177">
                  <c:v>1.2222834580278884E-2</c:v>
                </c:pt>
                <c:pt idx="178">
                  <c:v>1.2585216334357567E-2</c:v>
                </c:pt>
                <c:pt idx="179">
                  <c:v>1.2441773556701421E-2</c:v>
                </c:pt>
                <c:pt idx="180">
                  <c:v>1.2909849989053052E-2</c:v>
                </c:pt>
                <c:pt idx="181">
                  <c:v>1.3053292766709195E-2</c:v>
                </c:pt>
                <c:pt idx="182">
                  <c:v>1.2796605690903464E-2</c:v>
                </c:pt>
                <c:pt idx="183">
                  <c:v>1.3083491246215752E-2</c:v>
                </c:pt>
                <c:pt idx="184">
                  <c:v>1.2909849989053052E-2</c:v>
                </c:pt>
                <c:pt idx="185">
                  <c:v>1.2977796567942805E-2</c:v>
                </c:pt>
                <c:pt idx="186">
                  <c:v>1.4057392210302213E-2</c:v>
                </c:pt>
                <c:pt idx="187">
                  <c:v>1.3913949432646067E-2</c:v>
                </c:pt>
                <c:pt idx="188">
                  <c:v>1.4057392210302213E-2</c:v>
                </c:pt>
                <c:pt idx="189">
                  <c:v>1.4306529666231305E-2</c:v>
                </c:pt>
                <c:pt idx="190">
                  <c:v>1.4918048876239083E-2</c:v>
                </c:pt>
                <c:pt idx="191">
                  <c:v>1.4812354197966135E-2</c:v>
                </c:pt>
                <c:pt idx="192">
                  <c:v>1.4563216742037038E-2</c:v>
                </c:pt>
                <c:pt idx="193">
                  <c:v>1.398189601153582E-2</c:v>
                </c:pt>
                <c:pt idx="194">
                  <c:v>1.4487720543270648E-2</c:v>
                </c:pt>
                <c:pt idx="195">
                  <c:v>1.5061491653895226E-2</c:v>
                </c:pt>
                <c:pt idx="196">
                  <c:v>1.6141087296254634E-2</c:v>
                </c:pt>
                <c:pt idx="197">
                  <c:v>1.485010229734933E-2</c:v>
                </c:pt>
                <c:pt idx="198">
                  <c:v>1.4668911420309988E-2</c:v>
                </c:pt>
                <c:pt idx="199">
                  <c:v>1.5318178729700959E-2</c:v>
                </c:pt>
                <c:pt idx="200">
                  <c:v>1.5099239753278423E-2</c:v>
                </c:pt>
                <c:pt idx="201">
                  <c:v>1.5174735952044816E-2</c:v>
                </c:pt>
                <c:pt idx="202">
                  <c:v>1.5280430630317763E-2</c:v>
                </c:pt>
                <c:pt idx="203">
                  <c:v>1.485010229734933E-2</c:v>
                </c:pt>
                <c:pt idx="204">
                  <c:v>1.5710758963286199E-2</c:v>
                </c:pt>
                <c:pt idx="205">
                  <c:v>1.5491819986863662E-2</c:v>
                </c:pt>
                <c:pt idx="206">
                  <c:v>1.5280430630317763E-2</c:v>
                </c:pt>
                <c:pt idx="207">
                  <c:v>1.5748507062669396E-2</c:v>
                </c:pt>
                <c:pt idx="208">
                  <c:v>1.5605064285013251E-2</c:v>
                </c:pt>
                <c:pt idx="209">
                  <c:v>1.5929697939708738E-2</c:v>
                </c:pt>
                <c:pt idx="210">
                  <c:v>1.6322278173293975E-2</c:v>
                </c:pt>
                <c:pt idx="211">
                  <c:v>1.7364125716270187E-2</c:v>
                </c:pt>
                <c:pt idx="212">
                  <c:v>1.7545316593309525E-2</c:v>
                </c:pt>
                <c:pt idx="213">
                  <c:v>1.9160935246910319E-2</c:v>
                </c:pt>
                <c:pt idx="214">
                  <c:v>1.991589723457424E-2</c:v>
                </c:pt>
                <c:pt idx="215">
                  <c:v>2.0919996678167255E-2</c:v>
                </c:pt>
                <c:pt idx="216">
                  <c:v>2.10634394558234E-2</c:v>
                </c:pt>
                <c:pt idx="217">
                  <c:v>2.0459469865692265E-2</c:v>
                </c:pt>
                <c:pt idx="218">
                  <c:v>1.9523317000989002E-2</c:v>
                </c:pt>
                <c:pt idx="219">
                  <c:v>2.1282378432245938E-2</c:v>
                </c:pt>
                <c:pt idx="220">
                  <c:v>2.048966834519882E-2</c:v>
                </c:pt>
                <c:pt idx="221">
                  <c:v>2.0383973666925872E-2</c:v>
                </c:pt>
                <c:pt idx="222">
                  <c:v>2.077655390051111E-2</c:v>
                </c:pt>
                <c:pt idx="223">
                  <c:v>2.0814301999894307E-2</c:v>
                </c:pt>
                <c:pt idx="224">
                  <c:v>2.2143035098182808E-2</c:v>
                </c:pt>
                <c:pt idx="225">
                  <c:v>2.3260378839925409E-2</c:v>
                </c:pt>
                <c:pt idx="226">
                  <c:v>2.307918796288607E-2</c:v>
                </c:pt>
                <c:pt idx="227">
                  <c:v>2.336607351819836E-2</c:v>
                </c:pt>
                <c:pt idx="228">
                  <c:v>2.3622760594004092E-2</c:v>
                </c:pt>
                <c:pt idx="229">
                  <c:v>2.4770302815253255E-2</c:v>
                </c:pt>
                <c:pt idx="230">
                  <c:v>2.4196531704628672E-2</c:v>
                </c:pt>
                <c:pt idx="231">
                  <c:v>2.3585012494620895E-2</c:v>
                </c:pt>
                <c:pt idx="232">
                  <c:v>2.2935745185229926E-2</c:v>
                </c:pt>
                <c:pt idx="233">
                  <c:v>2.3116936062269267E-2</c:v>
                </c:pt>
                <c:pt idx="234">
                  <c:v>2.3977592728206137E-2</c:v>
                </c:pt>
                <c:pt idx="235">
                  <c:v>2.4053088926972527E-2</c:v>
                </c:pt>
                <c:pt idx="236">
                  <c:v>2.2611111530534439E-2</c:v>
                </c:pt>
                <c:pt idx="237">
                  <c:v>2.3441569716964754E-2</c:v>
                </c:pt>
                <c:pt idx="238">
                  <c:v>2.3622760594004092E-2</c:v>
                </c:pt>
                <c:pt idx="239">
                  <c:v>2.4264478283518427E-2</c:v>
                </c:pt>
                <c:pt idx="240">
                  <c:v>2.3509516295854505E-2</c:v>
                </c:pt>
                <c:pt idx="241">
                  <c:v>2.3154684161652464E-2</c:v>
                </c:pt>
                <c:pt idx="242">
                  <c:v>2.3222630740542215E-2</c:v>
                </c:pt>
                <c:pt idx="243">
                  <c:v>2.3834149950549992E-2</c:v>
                </c:pt>
                <c:pt idx="244">
                  <c:v>2.4664608136980307E-2</c:v>
                </c:pt>
                <c:pt idx="245">
                  <c:v>2.4626860037597106E-2</c:v>
                </c:pt>
                <c:pt idx="246">
                  <c:v>2.5419570124644228E-2</c:v>
                </c:pt>
                <c:pt idx="247">
                  <c:v>2.6061287814158562E-2</c:v>
                </c:pt>
                <c:pt idx="248">
                  <c:v>2.681624980182248E-2</c:v>
                </c:pt>
                <c:pt idx="249">
                  <c:v>2.6136784012924949E-2</c:v>
                </c:pt>
                <c:pt idx="250">
                  <c:v>2.5774402258846269E-2</c:v>
                </c:pt>
                <c:pt idx="251">
                  <c:v>2.5849898457612663E-2</c:v>
                </c:pt>
                <c:pt idx="252">
                  <c:v>2.6242478691197897E-2</c:v>
                </c:pt>
                <c:pt idx="253">
                  <c:v>2.6242478691197897E-2</c:v>
                </c:pt>
                <c:pt idx="254">
                  <c:v>2.6929494099972071E-2</c:v>
                </c:pt>
                <c:pt idx="255">
                  <c:v>2.6136784012924949E-2</c:v>
                </c:pt>
                <c:pt idx="256">
                  <c:v>2.689174600058887E-2</c:v>
                </c:pt>
                <c:pt idx="257">
                  <c:v>2.7503265210596647E-2</c:v>
                </c:pt>
                <c:pt idx="258">
                  <c:v>2.7646707988252792E-2</c:v>
                </c:pt>
                <c:pt idx="259">
                  <c:v>2.843941807529991E-2</c:v>
                </c:pt>
                <c:pt idx="260">
                  <c:v>2.8039288221838033E-2</c:v>
                </c:pt>
                <c:pt idx="261">
                  <c:v>2.7895845444181888E-2</c:v>
                </c:pt>
                <c:pt idx="262">
                  <c:v>2.843941807529991E-2</c:v>
                </c:pt>
                <c:pt idx="263">
                  <c:v>2.8869746408268348E-2</c:v>
                </c:pt>
                <c:pt idx="264">
                  <c:v>2.9118883864197441E-2</c:v>
                </c:pt>
                <c:pt idx="265">
                  <c:v>2.9300074741236783E-2</c:v>
                </c:pt>
                <c:pt idx="266">
                  <c:v>2.8650807431845809E-2</c:v>
                </c:pt>
                <c:pt idx="267">
                  <c:v>2.9081135764814244E-2</c:v>
                </c:pt>
                <c:pt idx="268">
                  <c:v>2.9768151173588411E-2</c:v>
                </c:pt>
                <c:pt idx="269">
                  <c:v>2.9224578542470389E-2</c:v>
                </c:pt>
                <c:pt idx="270">
                  <c:v>3.0485365061869139E-2</c:v>
                </c:pt>
                <c:pt idx="271">
                  <c:v>3.1134632371260108E-2</c:v>
                </c:pt>
                <c:pt idx="272">
                  <c:v>3.102893769298716E-2</c:v>
                </c:pt>
                <c:pt idx="273">
                  <c:v>3.1814098160157636E-2</c:v>
                </c:pt>
                <c:pt idx="274">
                  <c:v>3.2033037136580171E-2</c:v>
                </c:pt>
                <c:pt idx="275">
                  <c:v>3.1670655382501495E-2</c:v>
                </c:pt>
                <c:pt idx="276">
                  <c:v>3.3542961111908014E-2</c:v>
                </c:pt>
                <c:pt idx="277">
                  <c:v>3.2787999124244092E-2</c:v>
                </c:pt>
                <c:pt idx="278">
                  <c:v>3.2644556346587951E-2</c:v>
                </c:pt>
                <c:pt idx="279">
                  <c:v>3.2644556346587951E-2</c:v>
                </c:pt>
                <c:pt idx="280">
                  <c:v>3.2999388480789996E-2</c:v>
                </c:pt>
                <c:pt idx="281">
                  <c:v>3.3361770234868672E-2</c:v>
                </c:pt>
                <c:pt idx="282">
                  <c:v>3.509063318661905E-2</c:v>
                </c:pt>
                <c:pt idx="283">
                  <c:v>3.346746491314162E-2</c:v>
                </c:pt>
                <c:pt idx="284">
                  <c:v>3.4222426900805542E-2</c:v>
                </c:pt>
                <c:pt idx="285">
                  <c:v>3.465275523377398E-2</c:v>
                </c:pt>
                <c:pt idx="286">
                  <c:v>3.469050333315718E-2</c:v>
                </c:pt>
                <c:pt idx="287">
                  <c:v>3.4803747631306767E-2</c:v>
                </c:pt>
                <c:pt idx="288">
                  <c:v>3.5702152396626829E-2</c:v>
                </c:pt>
                <c:pt idx="289">
                  <c:v>3.4441365877228083E-2</c:v>
                </c:pt>
                <c:pt idx="290">
                  <c:v>3.6132480729595268E-2</c:v>
                </c:pt>
                <c:pt idx="291">
                  <c:v>3.6275923507251409E-2</c:v>
                </c:pt>
                <c:pt idx="292">
                  <c:v>3.7355519149610814E-2</c:v>
                </c:pt>
                <c:pt idx="293">
                  <c:v>3.8608756049132928E-2</c:v>
                </c:pt>
                <c:pt idx="294">
                  <c:v>3.9258023358523901E-2</c:v>
                </c:pt>
                <c:pt idx="295">
                  <c:v>3.8578557569626373E-2</c:v>
                </c:pt>
                <c:pt idx="296">
                  <c:v>3.8752198826789069E-2</c:v>
                </c:pt>
                <c:pt idx="297">
                  <c:v>3.9582657013219384E-2</c:v>
                </c:pt>
                <c:pt idx="298">
                  <c:v>3.9582657013219384E-2</c:v>
                </c:pt>
                <c:pt idx="299">
                  <c:v>3.9831794469148481E-2</c:v>
                </c:pt>
                <c:pt idx="300">
                  <c:v>3.9333519557290295E-2</c:v>
                </c:pt>
                <c:pt idx="301">
                  <c:v>3.9039084382101366E-2</c:v>
                </c:pt>
                <c:pt idx="302">
                  <c:v>3.9507160814452991E-2</c:v>
                </c:pt>
                <c:pt idx="303">
                  <c:v>4.0194176223227164E-2</c:v>
                </c:pt>
                <c:pt idx="304">
                  <c:v>4.0050733445571016E-2</c:v>
                </c:pt>
                <c:pt idx="305">
                  <c:v>4.0443313679156254E-2</c:v>
                </c:pt>
                <c:pt idx="306">
                  <c:v>4.069245113508535E-2</c:v>
                </c:pt>
                <c:pt idx="307">
                  <c:v>4.1017084789780833E-2</c:v>
                </c:pt>
                <c:pt idx="308">
                  <c:v>4.2783695840914411E-2</c:v>
                </c:pt>
                <c:pt idx="309">
                  <c:v>4.2670451542764824E-2</c:v>
                </c:pt>
                <c:pt idx="310">
                  <c:v>4.2527008765108676E-2</c:v>
                </c:pt>
                <c:pt idx="311">
                  <c:v>4.2277871309179586E-2</c:v>
                </c:pt>
                <c:pt idx="312">
                  <c:v>4.2602504963875069E-2</c:v>
                </c:pt>
                <c:pt idx="313">
                  <c:v>4.2096680432140245E-2</c:v>
                </c:pt>
                <c:pt idx="314">
                  <c:v>4.2783695840914411E-2</c:v>
                </c:pt>
                <c:pt idx="315">
                  <c:v>4.1160527567436982E-2</c:v>
                </c:pt>
                <c:pt idx="316">
                  <c:v>4.1560657420898858E-2</c:v>
                </c:pt>
                <c:pt idx="317">
                  <c:v>4.1704100198555007E-2</c:v>
                </c:pt>
                <c:pt idx="318">
                  <c:v>4.202873385325049E-2</c:v>
                </c:pt>
                <c:pt idx="319">
                  <c:v>4.1628603999788613E-2</c:v>
                </c:pt>
                <c:pt idx="320">
                  <c:v>4.1522909321515665E-2</c:v>
                </c:pt>
                <c:pt idx="321">
                  <c:v>4.1054832889164034E-2</c:v>
                </c:pt>
                <c:pt idx="322">
                  <c:v>4.1704100198555007E-2</c:v>
                </c:pt>
                <c:pt idx="323">
                  <c:v>4.2602504963875069E-2</c:v>
                </c:pt>
                <c:pt idx="324">
                  <c:v>4.2564756864491876E-2</c:v>
                </c:pt>
                <c:pt idx="325">
                  <c:v>4.2813894320420973E-2</c:v>
                </c:pt>
                <c:pt idx="326">
                  <c:v>4.3357466951538991E-2</c:v>
                </c:pt>
                <c:pt idx="327">
                  <c:v>4.3712299085741035E-2</c:v>
                </c:pt>
                <c:pt idx="328">
                  <c:v>4.421812361747586E-2</c:v>
                </c:pt>
                <c:pt idx="329">
                  <c:v>4.5048581803906175E-2</c:v>
                </c:pt>
                <c:pt idx="330">
                  <c:v>4.4905139026250027E-2</c:v>
                </c:pt>
                <c:pt idx="331">
                  <c:v>4.5516658236257806E-2</c:v>
                </c:pt>
                <c:pt idx="332">
                  <c:v>4.5871490370459851E-2</c:v>
                </c:pt>
                <c:pt idx="333">
                  <c:v>4.6090429346882386E-2</c:v>
                </c:pt>
                <c:pt idx="334">
                  <c:v>4.6769895135779921E-2</c:v>
                </c:pt>
                <c:pt idx="335">
                  <c:v>4.7094528790475404E-2</c:v>
                </c:pt>
                <c:pt idx="336">
                  <c:v>4.7313467766897939E-2</c:v>
                </c:pt>
                <c:pt idx="337">
                  <c:v>4.6558505779234018E-2</c:v>
                </c:pt>
                <c:pt idx="338">
                  <c:v>4.7313467766897939E-2</c:v>
                </c:pt>
                <c:pt idx="339">
                  <c:v>4.7955185456412273E-2</c:v>
                </c:pt>
                <c:pt idx="340">
                  <c:v>4.7524857123443842E-2</c:v>
                </c:pt>
                <c:pt idx="341">
                  <c:v>4.8174124432834808E-2</c:v>
                </c:pt>
                <c:pt idx="342">
                  <c:v>4.8566704666420046E-2</c:v>
                </c:pt>
                <c:pt idx="343">
                  <c:v>4.835531530987415E-2</c:v>
                </c:pt>
                <c:pt idx="344">
                  <c:v>5.0114376741131082E-2</c:v>
                </c:pt>
                <c:pt idx="345">
                  <c:v>5.0975033407067952E-2</c:v>
                </c:pt>
                <c:pt idx="346">
                  <c:v>5.054470507409952E-2</c:v>
                </c:pt>
                <c:pt idx="347">
                  <c:v>5.2054629049427363E-2</c:v>
                </c:pt>
                <c:pt idx="348">
                  <c:v>5.1412911359913029E-2</c:v>
                </c:pt>
                <c:pt idx="349">
                  <c:v>5.2417010803506053E-2</c:v>
                </c:pt>
                <c:pt idx="350">
                  <c:v>5.3526804925372012E-2</c:v>
                </c:pt>
                <c:pt idx="351">
                  <c:v>5.4576202088224862E-2</c:v>
                </c:pt>
                <c:pt idx="352">
                  <c:v>5.3707995802411354E-2</c:v>
                </c:pt>
                <c:pt idx="353">
                  <c:v>5.4213820334146179E-2</c:v>
                </c:pt>
                <c:pt idx="354">
                  <c:v>5.4138324135379778E-2</c:v>
                </c:pt>
                <c:pt idx="355">
                  <c:v>5.4576202088224862E-2</c:v>
                </c:pt>
                <c:pt idx="356">
                  <c:v>5.5474606853544932E-2</c:v>
                </c:pt>
                <c:pt idx="357">
                  <c:v>5.5761492408857215E-2</c:v>
                </c:pt>
                <c:pt idx="358">
                  <c:v>5.5972881765403118E-2</c:v>
                </c:pt>
                <c:pt idx="359">
                  <c:v>5.7377111062458006E-2</c:v>
                </c:pt>
                <c:pt idx="360">
                  <c:v>5.8637897581856759E-2</c:v>
                </c:pt>
                <c:pt idx="361">
                  <c:v>5.9860936001872311E-2</c:v>
                </c:pt>
                <c:pt idx="362">
                  <c:v>6.1151921000777612E-2</c:v>
                </c:pt>
                <c:pt idx="363">
                  <c:v>6.2088073865480875E-2</c:v>
                </c:pt>
                <c:pt idx="364">
                  <c:v>6.248065409906612E-2</c:v>
                </c:pt>
                <c:pt idx="365">
                  <c:v>6.276753965437841E-2</c:v>
                </c:pt>
                <c:pt idx="366">
                  <c:v>6.3884883396121014E-2</c:v>
                </c:pt>
                <c:pt idx="367">
                  <c:v>6.4277463629706252E-2</c:v>
                </c:pt>
                <c:pt idx="368">
                  <c:v>6.4677593483168122E-2</c:v>
                </c:pt>
                <c:pt idx="369">
                  <c:v>6.4677593483168122E-2</c:v>
                </c:pt>
                <c:pt idx="370">
                  <c:v>6.4096272752666911E-2</c:v>
                </c:pt>
                <c:pt idx="371">
                  <c:v>6.4420906407362394E-2</c:v>
                </c:pt>
                <c:pt idx="372">
                  <c:v>6.5862883803800482E-2</c:v>
                </c:pt>
                <c:pt idx="373">
                  <c:v>6.6685792370354158E-2</c:v>
                </c:pt>
                <c:pt idx="374">
                  <c:v>6.7153868802705782E-2</c:v>
                </c:pt>
                <c:pt idx="375">
                  <c:v>6.7335059679745124E-2</c:v>
                </c:pt>
                <c:pt idx="376">
                  <c:v>6.8308960643831587E-2</c:v>
                </c:pt>
                <c:pt idx="377">
                  <c:v>6.9599945642736888E-2</c:v>
                </c:pt>
                <c:pt idx="378">
                  <c:v>7.1577946050416369E-2</c:v>
                </c:pt>
                <c:pt idx="379">
                  <c:v>7.1645892629306124E-2</c:v>
                </c:pt>
                <c:pt idx="380">
                  <c:v>7.2189465260424149E-2</c:v>
                </c:pt>
                <c:pt idx="381">
                  <c:v>7.2800984470431929E-2</c:v>
                </c:pt>
                <c:pt idx="382">
                  <c:v>7.4922427655767537E-2</c:v>
                </c:pt>
                <c:pt idx="383">
                  <c:v>7.647009973047858E-2</c:v>
                </c:pt>
                <c:pt idx="384">
                  <c:v>7.7187313618759301E-2</c:v>
                </c:pt>
                <c:pt idx="385">
                  <c:v>7.7081618940486346E-2</c:v>
                </c:pt>
                <c:pt idx="386">
                  <c:v>7.7330756396415443E-2</c:v>
                </c:pt>
                <c:pt idx="387">
                  <c:v>7.7542145752961339E-2</c:v>
                </c:pt>
                <c:pt idx="388">
                  <c:v>7.8878428471126485E-2</c:v>
                </c:pt>
                <c:pt idx="389">
                  <c:v>7.9052069728289182E-2</c:v>
                </c:pt>
                <c:pt idx="390">
                  <c:v>7.934650490347811E-2</c:v>
                </c:pt>
                <c:pt idx="391">
                  <c:v>7.9701337037680148E-2</c:v>
                </c:pt>
                <c:pt idx="392">
                  <c:v>8.0705436481273179E-2</c:v>
                </c:pt>
                <c:pt idx="393">
                  <c:v>8.1105566334735049E-2</c:v>
                </c:pt>
                <c:pt idx="394">
                  <c:v>8.1498146568320287E-2</c:v>
                </c:pt>
                <c:pt idx="395">
                  <c:v>8.1679337445359629E-2</c:v>
                </c:pt>
                <c:pt idx="396">
                  <c:v>8.1717085544742829E-2</c:v>
                </c:pt>
                <c:pt idx="397">
                  <c:v>8.2071917678944867E-2</c:v>
                </c:pt>
                <c:pt idx="398">
                  <c:v>8.2864627765991988E-2</c:v>
                </c:pt>
                <c:pt idx="399">
                  <c:v>8.3332704198343613E-2</c:v>
                </c:pt>
                <c:pt idx="400">
                  <c:v>8.4842628173671455E-2</c:v>
                </c:pt>
                <c:pt idx="401">
                  <c:v>8.5310704606023094E-2</c:v>
                </c:pt>
                <c:pt idx="402">
                  <c:v>8.6458246827272253E-2</c:v>
                </c:pt>
                <c:pt idx="403">
                  <c:v>8.7500094370248471E-2</c:v>
                </c:pt>
                <c:pt idx="404">
                  <c:v>8.7968170802600096E-2</c:v>
                </c:pt>
                <c:pt idx="405">
                  <c:v>8.8723132790264017E-2</c:v>
                </c:pt>
                <c:pt idx="406">
                  <c:v>8.9372400099654983E-2</c:v>
                </c:pt>
                <c:pt idx="407">
                  <c:v>8.9161010743109087E-2</c:v>
                </c:pt>
                <c:pt idx="408">
                  <c:v>9.0059415508429164E-2</c:v>
                </c:pt>
                <c:pt idx="409">
                  <c:v>8.9840476532006622E-2</c:v>
                </c:pt>
                <c:pt idx="410">
                  <c:v>8.9553590976694325E-2</c:v>
                </c:pt>
                <c:pt idx="411">
                  <c:v>9.0376499543248001E-2</c:v>
                </c:pt>
                <c:pt idx="412">
                  <c:v>8.9734781853733667E-2</c:v>
                </c:pt>
                <c:pt idx="413">
                  <c:v>8.9878224631389808E-2</c:v>
                </c:pt>
                <c:pt idx="414">
                  <c:v>9.1025766852638967E-2</c:v>
                </c:pt>
                <c:pt idx="415">
                  <c:v>9.0957820273749226E-2</c:v>
                </c:pt>
                <c:pt idx="416">
                  <c:v>9.1780728840302889E-2</c:v>
                </c:pt>
                <c:pt idx="417">
                  <c:v>9.2392248050310669E-2</c:v>
                </c:pt>
                <c:pt idx="418">
                  <c:v>9.2324301471420928E-2</c:v>
                </c:pt>
                <c:pt idx="419">
                  <c:v>9.3902172025638511E-2</c:v>
                </c:pt>
                <c:pt idx="420">
                  <c:v>9.4551439335029477E-2</c:v>
                </c:pt>
                <c:pt idx="421">
                  <c:v>9.4407996557373336E-2</c:v>
                </c:pt>
                <c:pt idx="422">
                  <c:v>9.4619385913919232E-2</c:v>
                </c:pt>
                <c:pt idx="423">
                  <c:v>9.3577538370943028E-2</c:v>
                </c:pt>
                <c:pt idx="424">
                  <c:v>9.3366149014397132E-2</c:v>
                </c:pt>
                <c:pt idx="425">
                  <c:v>9.4151309481567608E-2</c:v>
                </c:pt>
                <c:pt idx="426">
                  <c:v>9.4332500358606949E-2</c:v>
                </c:pt>
                <c:pt idx="427">
                  <c:v>9.5019515767381116E-2</c:v>
                </c:pt>
                <c:pt idx="428">
                  <c:v>9.5517790679239295E-2</c:v>
                </c:pt>
                <c:pt idx="429">
                  <c:v>9.7027714654567151E-2</c:v>
                </c:pt>
                <c:pt idx="430">
                  <c:v>9.7571287285685177E-2</c:v>
                </c:pt>
                <c:pt idx="431">
                  <c:v>0.10001736412571627</c:v>
                </c:pt>
                <c:pt idx="432">
                  <c:v>0.10087802079165314</c:v>
                </c:pt>
                <c:pt idx="433">
                  <c:v>0.10091576889103633</c:v>
                </c:pt>
                <c:pt idx="434">
                  <c:v>0.10091576889103633</c:v>
                </c:pt>
                <c:pt idx="435">
                  <c:v>0.10141404380289454</c:v>
                </c:pt>
                <c:pt idx="436">
                  <c:v>0.10138384532338797</c:v>
                </c:pt>
                <c:pt idx="437">
                  <c:v>0.10263708222291007</c:v>
                </c:pt>
                <c:pt idx="438">
                  <c:v>0.10256913564402034</c:v>
                </c:pt>
                <c:pt idx="439">
                  <c:v>0.10224450198932485</c:v>
                </c:pt>
                <c:pt idx="440">
                  <c:v>0.10259933412352688</c:v>
                </c:pt>
                <c:pt idx="441">
                  <c:v>0.10271257842167648</c:v>
                </c:pt>
                <c:pt idx="442">
                  <c:v>0.10253138754463713</c:v>
                </c:pt>
                <c:pt idx="443">
                  <c:v>0.10306741055587852</c:v>
                </c:pt>
                <c:pt idx="444">
                  <c:v>0.10396581532119858</c:v>
                </c:pt>
                <c:pt idx="445">
                  <c:v>0.10346754040934041</c:v>
                </c:pt>
                <c:pt idx="446">
                  <c:v>0.10429044897589405</c:v>
                </c:pt>
                <c:pt idx="447">
                  <c:v>0.1058003729512219</c:v>
                </c:pt>
                <c:pt idx="448">
                  <c:v>0.10677427391530837</c:v>
                </c:pt>
                <c:pt idx="449">
                  <c:v>0.10742354122469934</c:v>
                </c:pt>
                <c:pt idx="450">
                  <c:v>0.10742354122469934</c:v>
                </c:pt>
                <c:pt idx="451">
                  <c:v>0.10738579312531615</c:v>
                </c:pt>
                <c:pt idx="452">
                  <c:v>0.10745373970420591</c:v>
                </c:pt>
                <c:pt idx="453">
                  <c:v>0.10792181613655752</c:v>
                </c:pt>
                <c:pt idx="454">
                  <c:v>0.10763493058124524</c:v>
                </c:pt>
                <c:pt idx="455">
                  <c:v>0.108895717100644</c:v>
                </c:pt>
                <c:pt idx="456">
                  <c:v>0.1095751828895415</c:v>
                </c:pt>
                <c:pt idx="457">
                  <c:v>0.10975637376658086</c:v>
                </c:pt>
                <c:pt idx="458">
                  <c:v>0.11033014487720542</c:v>
                </c:pt>
                <c:pt idx="459">
                  <c:v>0.11230814528488491</c:v>
                </c:pt>
                <c:pt idx="460">
                  <c:v>0.1126705270389636</c:v>
                </c:pt>
                <c:pt idx="461">
                  <c:v>0.11378032116082956</c:v>
                </c:pt>
                <c:pt idx="462">
                  <c:v>0.11389356545897916</c:v>
                </c:pt>
                <c:pt idx="463">
                  <c:v>0.11442958847022053</c:v>
                </c:pt>
                <c:pt idx="464">
                  <c:v>0.11543368791381355</c:v>
                </c:pt>
                <c:pt idx="465">
                  <c:v>0.11673222253259549</c:v>
                </c:pt>
                <c:pt idx="466">
                  <c:v>0.11683791721086843</c:v>
                </c:pt>
                <c:pt idx="467">
                  <c:v>0.11763062729791555</c:v>
                </c:pt>
                <c:pt idx="468">
                  <c:v>0.11809870373026719</c:v>
                </c:pt>
                <c:pt idx="469">
                  <c:v>0.11842333738496268</c:v>
                </c:pt>
                <c:pt idx="470">
                  <c:v>0.12054478057029828</c:v>
                </c:pt>
                <c:pt idx="471">
                  <c:v>0.12165457469216424</c:v>
                </c:pt>
                <c:pt idx="472">
                  <c:v>0.12320224676687529</c:v>
                </c:pt>
                <c:pt idx="473">
                  <c:v>0.12456872796454699</c:v>
                </c:pt>
                <c:pt idx="474">
                  <c:v>0.12546713272986706</c:v>
                </c:pt>
                <c:pt idx="475">
                  <c:v>0.12661467495111622</c:v>
                </c:pt>
                <c:pt idx="476">
                  <c:v>0.12744513313754655</c:v>
                </c:pt>
                <c:pt idx="477">
                  <c:v>0.12791320956989816</c:v>
                </c:pt>
                <c:pt idx="478">
                  <c:v>0.12909849989053052</c:v>
                </c:pt>
                <c:pt idx="479">
                  <c:v>0.129423133545226</c:v>
                </c:pt>
                <c:pt idx="480">
                  <c:v>0.13028379021116288</c:v>
                </c:pt>
                <c:pt idx="481">
                  <c:v>0.13186921038525709</c:v>
                </c:pt>
                <c:pt idx="482">
                  <c:v>0.13287330982885012</c:v>
                </c:pt>
                <c:pt idx="483">
                  <c:v>0.13384721079293657</c:v>
                </c:pt>
                <c:pt idx="484">
                  <c:v>0.13434548570479476</c:v>
                </c:pt>
                <c:pt idx="485">
                  <c:v>0.13585540968012261</c:v>
                </c:pt>
                <c:pt idx="486">
                  <c:v>0.13736533365545045</c:v>
                </c:pt>
                <c:pt idx="487">
                  <c:v>0.13740308175483365</c:v>
                </c:pt>
                <c:pt idx="488">
                  <c:v>0.13852042549657625</c:v>
                </c:pt>
                <c:pt idx="489">
                  <c:v>0.1391621431860906</c:v>
                </c:pt>
                <c:pt idx="490">
                  <c:v>0.14117789169315326</c:v>
                </c:pt>
                <c:pt idx="491">
                  <c:v>0.1437674113108405</c:v>
                </c:pt>
                <c:pt idx="492">
                  <c:v>0.14412224344504254</c:v>
                </c:pt>
                <c:pt idx="493">
                  <c:v>0.14563216742037038</c:v>
                </c:pt>
                <c:pt idx="494">
                  <c:v>0.14797254958212855</c:v>
                </c:pt>
                <c:pt idx="495">
                  <c:v>0.14944472545807319</c:v>
                </c:pt>
                <c:pt idx="496">
                  <c:v>0.15023743554512031</c:v>
                </c:pt>
                <c:pt idx="497">
                  <c:v>0.15221543595279979</c:v>
                </c:pt>
                <c:pt idx="498">
                  <c:v>0.15174735952044816</c:v>
                </c:pt>
                <c:pt idx="499">
                  <c:v>0.15419343636047927</c:v>
                </c:pt>
                <c:pt idx="500">
                  <c:v>0.15580905501408004</c:v>
                </c:pt>
                <c:pt idx="501">
                  <c:v>0.15811168907645501</c:v>
                </c:pt>
                <c:pt idx="502">
                  <c:v>0.15962161305178285</c:v>
                </c:pt>
                <c:pt idx="503">
                  <c:v>0.16239232354650943</c:v>
                </c:pt>
                <c:pt idx="504">
                  <c:v>0.16357761386714179</c:v>
                </c:pt>
                <c:pt idx="505">
                  <c:v>0.16684659927372658</c:v>
                </c:pt>
                <c:pt idx="506">
                  <c:v>0.16950406547030358</c:v>
                </c:pt>
                <c:pt idx="507">
                  <c:v>0.17184444763206175</c:v>
                </c:pt>
                <c:pt idx="508">
                  <c:v>0.17453966192802192</c:v>
                </c:pt>
                <c:pt idx="509">
                  <c:v>0.1765176623357014</c:v>
                </c:pt>
                <c:pt idx="510">
                  <c:v>0.17949976218697389</c:v>
                </c:pt>
                <c:pt idx="511">
                  <c:v>0.18309338124825417</c:v>
                </c:pt>
                <c:pt idx="512">
                  <c:v>0.1860452826200201</c:v>
                </c:pt>
                <c:pt idx="513">
                  <c:v>0.1886650007172139</c:v>
                </c:pt>
                <c:pt idx="514">
                  <c:v>0.19247755875491668</c:v>
                </c:pt>
                <c:pt idx="515">
                  <c:v>0.19524826924964328</c:v>
                </c:pt>
                <c:pt idx="516">
                  <c:v>0.19927221664389197</c:v>
                </c:pt>
                <c:pt idx="517">
                  <c:v>0.2031602708803612</c:v>
                </c:pt>
                <c:pt idx="518">
                  <c:v>0.20696527929818734</c:v>
                </c:pt>
                <c:pt idx="519">
                  <c:v>0.20998512724884302</c:v>
                </c:pt>
                <c:pt idx="520">
                  <c:v>0.21387318148531223</c:v>
                </c:pt>
                <c:pt idx="521">
                  <c:v>0.21689302943596792</c:v>
                </c:pt>
                <c:pt idx="522">
                  <c:v>0.22170968691726373</c:v>
                </c:pt>
                <c:pt idx="523">
                  <c:v>0.22580913051027884</c:v>
                </c:pt>
                <c:pt idx="524">
                  <c:v>0.22958394044859845</c:v>
                </c:pt>
                <c:pt idx="525">
                  <c:v>0.23277742965641679</c:v>
                </c:pt>
                <c:pt idx="526">
                  <c:v>0.23748839245943967</c:v>
                </c:pt>
                <c:pt idx="527">
                  <c:v>0.24065168318775151</c:v>
                </c:pt>
                <c:pt idx="528">
                  <c:v>0.24507576043546209</c:v>
                </c:pt>
                <c:pt idx="529">
                  <c:v>0.2492129521278604</c:v>
                </c:pt>
                <c:pt idx="530">
                  <c:v>0.25352378507742135</c:v>
                </c:pt>
                <c:pt idx="531">
                  <c:v>0.25740428969401391</c:v>
                </c:pt>
                <c:pt idx="532">
                  <c:v>0.26132254240998964</c:v>
                </c:pt>
                <c:pt idx="533">
                  <c:v>0.26672052062178669</c:v>
                </c:pt>
                <c:pt idx="534">
                  <c:v>0.27214869731309033</c:v>
                </c:pt>
                <c:pt idx="535">
                  <c:v>0.27685211049623654</c:v>
                </c:pt>
                <c:pt idx="536">
                  <c:v>0.28167631759740902</c:v>
                </c:pt>
                <c:pt idx="537">
                  <c:v>0.28645522697932163</c:v>
                </c:pt>
                <c:pt idx="538">
                  <c:v>0.29170221279358588</c:v>
                </c:pt>
                <c:pt idx="539">
                  <c:v>0.2970624429059997</c:v>
                </c:pt>
                <c:pt idx="540">
                  <c:v>0.30281525325199882</c:v>
                </c:pt>
                <c:pt idx="541">
                  <c:v>0.30935322406516835</c:v>
                </c:pt>
                <c:pt idx="542">
                  <c:v>0.31449451520115962</c:v>
                </c:pt>
                <c:pt idx="543">
                  <c:v>0.31841276791713535</c:v>
                </c:pt>
                <c:pt idx="544">
                  <c:v>0.32542636478253323</c:v>
                </c:pt>
                <c:pt idx="545">
                  <c:v>0.3324324120280544</c:v>
                </c:pt>
                <c:pt idx="546">
                  <c:v>0.33930256611579607</c:v>
                </c:pt>
                <c:pt idx="547">
                  <c:v>0.34587828502834883</c:v>
                </c:pt>
                <c:pt idx="548">
                  <c:v>0.35098182806495692</c:v>
                </c:pt>
                <c:pt idx="549">
                  <c:v>0.35752734849800316</c:v>
                </c:pt>
                <c:pt idx="550">
                  <c:v>0.36562054100576041</c:v>
                </c:pt>
                <c:pt idx="551">
                  <c:v>0.371403549831266</c:v>
                </c:pt>
                <c:pt idx="552">
                  <c:v>0.37845489479604705</c:v>
                </c:pt>
                <c:pt idx="553">
                  <c:v>0.38427565172093586</c:v>
                </c:pt>
                <c:pt idx="554">
                  <c:v>0.3911080577092943</c:v>
                </c:pt>
                <c:pt idx="555">
                  <c:v>0.39991091448545568</c:v>
                </c:pt>
                <c:pt idx="556">
                  <c:v>0.40598835848615022</c:v>
                </c:pt>
                <c:pt idx="557">
                  <c:v>0.41343228368451651</c:v>
                </c:pt>
                <c:pt idx="558">
                  <c:v>0.42051382712880409</c:v>
                </c:pt>
                <c:pt idx="559">
                  <c:v>0.42651577493073228</c:v>
                </c:pt>
                <c:pt idx="560">
                  <c:v>0.43514499044973087</c:v>
                </c:pt>
                <c:pt idx="561">
                  <c:v>0.44262666374748033</c:v>
                </c:pt>
                <c:pt idx="562">
                  <c:v>0.44873430622768146</c:v>
                </c:pt>
                <c:pt idx="563">
                  <c:v>0.45732577364729687</c:v>
                </c:pt>
                <c:pt idx="564">
                  <c:v>0.46448281329035085</c:v>
                </c:pt>
                <c:pt idx="565">
                  <c:v>0.47343666246404498</c:v>
                </c:pt>
                <c:pt idx="566">
                  <c:v>0.48356825233849476</c:v>
                </c:pt>
                <c:pt idx="567">
                  <c:v>0.49180488762390812</c:v>
                </c:pt>
                <c:pt idx="568">
                  <c:v>0.49773888884694656</c:v>
                </c:pt>
                <c:pt idx="569">
                  <c:v>0.5069041273771866</c:v>
                </c:pt>
                <c:pt idx="570">
                  <c:v>0.51718670964916913</c:v>
                </c:pt>
                <c:pt idx="571">
                  <c:v>0.52631420008002594</c:v>
                </c:pt>
                <c:pt idx="572">
                  <c:v>0.53551718670964921</c:v>
                </c:pt>
                <c:pt idx="573">
                  <c:v>0.54292336380863226</c:v>
                </c:pt>
                <c:pt idx="574">
                  <c:v>0.5512656937723186</c:v>
                </c:pt>
                <c:pt idx="575">
                  <c:v>0.56226548993258196</c:v>
                </c:pt>
                <c:pt idx="576">
                  <c:v>0.57097020165034695</c:v>
                </c:pt>
                <c:pt idx="577">
                  <c:v>0.57941822629230622</c:v>
                </c:pt>
                <c:pt idx="578">
                  <c:v>0.58883260227847534</c:v>
                </c:pt>
                <c:pt idx="579">
                  <c:v>0.59501574095744281</c:v>
                </c:pt>
                <c:pt idx="580">
                  <c:v>0.60418852910755949</c:v>
                </c:pt>
                <c:pt idx="581">
                  <c:v>0.61446356175966543</c:v>
                </c:pt>
                <c:pt idx="582">
                  <c:v>0.62119027306975094</c:v>
                </c:pt>
                <c:pt idx="583">
                  <c:v>0.62985723668813276</c:v>
                </c:pt>
                <c:pt idx="584">
                  <c:v>0.63798062767539654</c:v>
                </c:pt>
                <c:pt idx="585">
                  <c:v>0.6461417667620436</c:v>
                </c:pt>
                <c:pt idx="586">
                  <c:v>0.65653004371229917</c:v>
                </c:pt>
                <c:pt idx="587">
                  <c:v>0.6647289308983293</c:v>
                </c:pt>
                <c:pt idx="588">
                  <c:v>0.67134239791026529</c:v>
                </c:pt>
                <c:pt idx="589">
                  <c:v>0.68201756041583306</c:v>
                </c:pt>
                <c:pt idx="590">
                  <c:v>0.69132624172372925</c:v>
                </c:pt>
                <c:pt idx="591">
                  <c:v>0.70125399186150983</c:v>
                </c:pt>
                <c:pt idx="592">
                  <c:v>0.70894705451580509</c:v>
                </c:pt>
                <c:pt idx="593">
                  <c:v>0.71836143050197421</c:v>
                </c:pt>
                <c:pt idx="594">
                  <c:v>0.72745872245332455</c:v>
                </c:pt>
                <c:pt idx="595">
                  <c:v>0.73712978551529929</c:v>
                </c:pt>
                <c:pt idx="596">
                  <c:v>0.74547211547898562</c:v>
                </c:pt>
                <c:pt idx="597">
                  <c:v>0.75442596465267975</c:v>
                </c:pt>
                <c:pt idx="598">
                  <c:v>0.7620057830088256</c:v>
                </c:pt>
                <c:pt idx="599">
                  <c:v>0.77210717440376886</c:v>
                </c:pt>
                <c:pt idx="600">
                  <c:v>0.7798379851574474</c:v>
                </c:pt>
                <c:pt idx="601">
                  <c:v>0.78857289535471886</c:v>
                </c:pt>
                <c:pt idx="602">
                  <c:v>0.79648489698543679</c:v>
                </c:pt>
                <c:pt idx="603">
                  <c:v>0.80389107408441984</c:v>
                </c:pt>
                <c:pt idx="604">
                  <c:v>0.8112972511834029</c:v>
                </c:pt>
                <c:pt idx="605">
                  <c:v>0.81927719939301069</c:v>
                </c:pt>
                <c:pt idx="606">
                  <c:v>0.82672112459137681</c:v>
                </c:pt>
                <c:pt idx="607">
                  <c:v>0.83448213382456193</c:v>
                </c:pt>
                <c:pt idx="608">
                  <c:v>0.84149573068995975</c:v>
                </c:pt>
                <c:pt idx="609">
                  <c:v>0.84972481635549657</c:v>
                </c:pt>
                <c:pt idx="610">
                  <c:v>0.85659497044323818</c:v>
                </c:pt>
                <c:pt idx="611">
                  <c:v>0.86403889564160452</c:v>
                </c:pt>
                <c:pt idx="612">
                  <c:v>0.87061461455415723</c:v>
                </c:pt>
                <c:pt idx="613">
                  <c:v>0.87953071562846818</c:v>
                </c:pt>
                <c:pt idx="614">
                  <c:v>0.88517783129619432</c:v>
                </c:pt>
                <c:pt idx="615">
                  <c:v>0.8901379315551462</c:v>
                </c:pt>
                <c:pt idx="616">
                  <c:v>0.89650226111115316</c:v>
                </c:pt>
                <c:pt idx="617">
                  <c:v>0.90541836218546401</c:v>
                </c:pt>
                <c:pt idx="618">
                  <c:v>0.90893648504797786</c:v>
                </c:pt>
                <c:pt idx="619">
                  <c:v>0.91407777618396913</c:v>
                </c:pt>
                <c:pt idx="620">
                  <c:v>0.91670504390103968</c:v>
                </c:pt>
                <c:pt idx="621">
                  <c:v>0.92248805272654533</c:v>
                </c:pt>
                <c:pt idx="622">
                  <c:v>0.9300376726031846</c:v>
                </c:pt>
                <c:pt idx="623">
                  <c:v>0.93543565081498148</c:v>
                </c:pt>
                <c:pt idx="624">
                  <c:v>0.93845549876563716</c:v>
                </c:pt>
                <c:pt idx="625">
                  <c:v>0.94549929411054168</c:v>
                </c:pt>
                <c:pt idx="626">
                  <c:v>0.9493496002476276</c:v>
                </c:pt>
                <c:pt idx="627">
                  <c:v>0.95380387597484484</c:v>
                </c:pt>
                <c:pt idx="628">
                  <c:v>0.95732954845723517</c:v>
                </c:pt>
                <c:pt idx="629">
                  <c:v>0.96031164830850768</c:v>
                </c:pt>
                <c:pt idx="630">
                  <c:v>0.96157243482790655</c:v>
                </c:pt>
                <c:pt idx="631">
                  <c:v>0.96365612991385896</c:v>
                </c:pt>
                <c:pt idx="632">
                  <c:v>0.96549068754388212</c:v>
                </c:pt>
                <c:pt idx="633">
                  <c:v>0.97008840604875557</c:v>
                </c:pt>
                <c:pt idx="634">
                  <c:v>0.97343288765410674</c:v>
                </c:pt>
                <c:pt idx="635">
                  <c:v>0.97760027782601155</c:v>
                </c:pt>
                <c:pt idx="636">
                  <c:v>0.9796160263330741</c:v>
                </c:pt>
                <c:pt idx="637">
                  <c:v>0.9836777218267061</c:v>
                </c:pt>
                <c:pt idx="638">
                  <c:v>0.98738458518613581</c:v>
                </c:pt>
                <c:pt idx="639">
                  <c:v>0.98975516582740064</c:v>
                </c:pt>
                <c:pt idx="640">
                  <c:v>0.99169541813569684</c:v>
                </c:pt>
                <c:pt idx="641">
                  <c:v>0.99269951757928998</c:v>
                </c:pt>
                <c:pt idx="642">
                  <c:v>0.99324309021040791</c:v>
                </c:pt>
                <c:pt idx="643">
                  <c:v>0.99230693734570474</c:v>
                </c:pt>
                <c:pt idx="644">
                  <c:v>0.99424718965400105</c:v>
                </c:pt>
                <c:pt idx="645">
                  <c:v>0.99590055640698505</c:v>
                </c:pt>
                <c:pt idx="646">
                  <c:v>0.99493420506277508</c:v>
                </c:pt>
                <c:pt idx="647">
                  <c:v>0.99738028190280614</c:v>
                </c:pt>
                <c:pt idx="648">
                  <c:v>0.99734253380342297</c:v>
                </c:pt>
                <c:pt idx="649">
                  <c:v>0.99676876269279846</c:v>
                </c:pt>
                <c:pt idx="650">
                  <c:v>1</c:v>
                </c:pt>
                <c:pt idx="651">
                  <c:v>0.9997131144446878</c:v>
                </c:pt>
                <c:pt idx="652">
                  <c:v>0.99917709143344635</c:v>
                </c:pt>
                <c:pt idx="653">
                  <c:v>1</c:v>
                </c:pt>
                <c:pt idx="654">
                  <c:v>0.99852782412405527</c:v>
                </c:pt>
                <c:pt idx="655">
                  <c:v>0.99755392315996894</c:v>
                </c:pt>
                <c:pt idx="656">
                  <c:v>0.99842212944578246</c:v>
                </c:pt>
                <c:pt idx="657">
                  <c:v>0.99762941935873539</c:v>
                </c:pt>
                <c:pt idx="658">
                  <c:v>0.99518334251870422</c:v>
                </c:pt>
                <c:pt idx="659">
                  <c:v>0.99273726567867315</c:v>
                </c:pt>
                <c:pt idx="660">
                  <c:v>0.99108389892568916</c:v>
                </c:pt>
                <c:pt idx="661">
                  <c:v>0.98932483749443223</c:v>
                </c:pt>
                <c:pt idx="662">
                  <c:v>0.99029118883864209</c:v>
                </c:pt>
                <c:pt idx="663">
                  <c:v>0.98950602837147161</c:v>
                </c:pt>
                <c:pt idx="664">
                  <c:v>0.9860860505673541</c:v>
                </c:pt>
                <c:pt idx="665">
                  <c:v>0.98418354635844085</c:v>
                </c:pt>
                <c:pt idx="666">
                  <c:v>0.98626724144439337</c:v>
                </c:pt>
                <c:pt idx="667">
                  <c:v>0.98659187509908874</c:v>
                </c:pt>
                <c:pt idx="668">
                  <c:v>0.98514989770265082</c:v>
                </c:pt>
                <c:pt idx="669">
                  <c:v>0.98630498954377654</c:v>
                </c:pt>
                <c:pt idx="670">
                  <c:v>0.98418354635844085</c:v>
                </c:pt>
                <c:pt idx="671">
                  <c:v>0.98587466121080802</c:v>
                </c:pt>
                <c:pt idx="672">
                  <c:v>0.98544433287783961</c:v>
                </c:pt>
                <c:pt idx="673">
                  <c:v>0.98148833206248065</c:v>
                </c:pt>
                <c:pt idx="674">
                  <c:v>0.97720769759242632</c:v>
                </c:pt>
                <c:pt idx="675">
                  <c:v>0.97415010154238735</c:v>
                </c:pt>
                <c:pt idx="676">
                  <c:v>0.97073767335814642</c:v>
                </c:pt>
                <c:pt idx="677">
                  <c:v>0.96933344406109156</c:v>
                </c:pt>
                <c:pt idx="678">
                  <c:v>0.96875967295046705</c:v>
                </c:pt>
                <c:pt idx="679">
                  <c:v>0.96875967295046705</c:v>
                </c:pt>
                <c:pt idx="680">
                  <c:v>0.96631359611043588</c:v>
                </c:pt>
                <c:pt idx="681">
                  <c:v>0.96872192485108388</c:v>
                </c:pt>
                <c:pt idx="682">
                  <c:v>0.96724974897513916</c:v>
                </c:pt>
                <c:pt idx="683">
                  <c:v>0.96225190061680399</c:v>
                </c:pt>
                <c:pt idx="684">
                  <c:v>0.96153468672852316</c:v>
                </c:pt>
                <c:pt idx="685">
                  <c:v>0.95725405225846882</c:v>
                </c:pt>
                <c:pt idx="686">
                  <c:v>0.9525128909759395</c:v>
                </c:pt>
                <c:pt idx="687">
                  <c:v>0.95315460866545376</c:v>
                </c:pt>
                <c:pt idx="688">
                  <c:v>0.95035369969122052</c:v>
                </c:pt>
                <c:pt idx="689">
                  <c:v>0.9496364858029398</c:v>
                </c:pt>
                <c:pt idx="690">
                  <c:v>0.94945529492590042</c:v>
                </c:pt>
                <c:pt idx="691">
                  <c:v>0.94984787515948588</c:v>
                </c:pt>
                <c:pt idx="692">
                  <c:v>0.94952324150479028</c:v>
                </c:pt>
                <c:pt idx="693">
                  <c:v>0.94909291317182187</c:v>
                </c:pt>
                <c:pt idx="694">
                  <c:v>0.9481265618276119</c:v>
                </c:pt>
                <c:pt idx="695">
                  <c:v>0.94851914206119736</c:v>
                </c:pt>
                <c:pt idx="696">
                  <c:v>0.9481265618276119</c:v>
                </c:pt>
                <c:pt idx="697">
                  <c:v>0.94848139396181397</c:v>
                </c:pt>
                <c:pt idx="698">
                  <c:v>0.94423850759114281</c:v>
                </c:pt>
                <c:pt idx="699">
                  <c:v>0.94219256060457357</c:v>
                </c:pt>
                <c:pt idx="700">
                  <c:v>0.93949734630861348</c:v>
                </c:pt>
                <c:pt idx="701">
                  <c:v>0.93834225446748765</c:v>
                </c:pt>
                <c:pt idx="702">
                  <c:v>0.93503552096151965</c:v>
                </c:pt>
                <c:pt idx="703">
                  <c:v>0.93133620722196631</c:v>
                </c:pt>
                <c:pt idx="704">
                  <c:v>0.92608922140770222</c:v>
                </c:pt>
                <c:pt idx="705">
                  <c:v>0.92637610696301442</c:v>
                </c:pt>
                <c:pt idx="706">
                  <c:v>0.92472274021003042</c:v>
                </c:pt>
                <c:pt idx="707">
                  <c:v>0.9264138550623976</c:v>
                </c:pt>
                <c:pt idx="708">
                  <c:v>0.92328076281359239</c:v>
                </c:pt>
                <c:pt idx="709">
                  <c:v>0.92029866296231988</c:v>
                </c:pt>
                <c:pt idx="710">
                  <c:v>0.92044210573997609</c:v>
                </c:pt>
                <c:pt idx="711">
                  <c:v>0.92144620518356901</c:v>
                </c:pt>
                <c:pt idx="712">
                  <c:v>0.91921906731996039</c:v>
                </c:pt>
                <c:pt idx="713">
                  <c:v>0.91832066255464051</c:v>
                </c:pt>
                <c:pt idx="714">
                  <c:v>0.91609352469103189</c:v>
                </c:pt>
                <c:pt idx="715">
                  <c:v>0.91674279200042275</c:v>
                </c:pt>
                <c:pt idx="716">
                  <c:v>0.91548200548102399</c:v>
                </c:pt>
                <c:pt idx="717">
                  <c:v>0.91285473776395365</c:v>
                </c:pt>
                <c:pt idx="718">
                  <c:v>0.91109567633269661</c:v>
                </c:pt>
                <c:pt idx="719">
                  <c:v>0.90775119472734556</c:v>
                </c:pt>
                <c:pt idx="720">
                  <c:v>0.90591663709732217</c:v>
                </c:pt>
                <c:pt idx="721">
                  <c:v>0.9073888129732669</c:v>
                </c:pt>
                <c:pt idx="722">
                  <c:v>0.90548630876435388</c:v>
                </c:pt>
                <c:pt idx="723">
                  <c:v>0.90717742361672082</c:v>
                </c:pt>
                <c:pt idx="724">
                  <c:v>0.90875529417093859</c:v>
                </c:pt>
                <c:pt idx="725">
                  <c:v>0.91026521814626637</c:v>
                </c:pt>
                <c:pt idx="726">
                  <c:v>0.91040866092392259</c:v>
                </c:pt>
                <c:pt idx="727">
                  <c:v>0.91113342443207979</c:v>
                </c:pt>
                <c:pt idx="728">
                  <c:v>0.90879304227032176</c:v>
                </c:pt>
                <c:pt idx="729">
                  <c:v>0.90753980537079959</c:v>
                </c:pt>
                <c:pt idx="730">
                  <c:v>0.90534286598669766</c:v>
                </c:pt>
                <c:pt idx="731">
                  <c:v>0.90254195701246442</c:v>
                </c:pt>
                <c:pt idx="732">
                  <c:v>0.89980899461712105</c:v>
                </c:pt>
                <c:pt idx="733">
                  <c:v>0.89962780374008167</c:v>
                </c:pt>
                <c:pt idx="734">
                  <c:v>0.89865390277599522</c:v>
                </c:pt>
                <c:pt idx="735">
                  <c:v>0.89646451301176999</c:v>
                </c:pt>
                <c:pt idx="736">
                  <c:v>0.89577749760299574</c:v>
                </c:pt>
                <c:pt idx="737">
                  <c:v>0.8953849173694105</c:v>
                </c:pt>
                <c:pt idx="738">
                  <c:v>0.89333897038284127</c:v>
                </c:pt>
                <c:pt idx="739">
                  <c:v>0.89074945076515399</c:v>
                </c:pt>
                <c:pt idx="740">
                  <c:v>0.88822787772635647</c:v>
                </c:pt>
                <c:pt idx="741">
                  <c:v>0.884135983753218</c:v>
                </c:pt>
                <c:pt idx="742">
                  <c:v>0.88147096793676438</c:v>
                </c:pt>
                <c:pt idx="743">
                  <c:v>0.87708463878843701</c:v>
                </c:pt>
                <c:pt idx="744">
                  <c:v>0.87345327162777364</c:v>
                </c:pt>
                <c:pt idx="745">
                  <c:v>0.87223023320775794</c:v>
                </c:pt>
                <c:pt idx="746">
                  <c:v>0.8696105151105642</c:v>
                </c:pt>
                <c:pt idx="747">
                  <c:v>0.86727013294880606</c:v>
                </c:pt>
                <c:pt idx="748">
                  <c:v>0.86489955230754123</c:v>
                </c:pt>
                <c:pt idx="749">
                  <c:v>0.85932793283858167</c:v>
                </c:pt>
                <c:pt idx="750">
                  <c:v>0.85684410789916732</c:v>
                </c:pt>
                <c:pt idx="751">
                  <c:v>0.85540968012260588</c:v>
                </c:pt>
                <c:pt idx="752">
                  <c:v>0.85231433597318385</c:v>
                </c:pt>
                <c:pt idx="753">
                  <c:v>0.85004945001019205</c:v>
                </c:pt>
                <c:pt idx="754">
                  <c:v>0.84908309866598231</c:v>
                </c:pt>
                <c:pt idx="755">
                  <c:v>0.84749767849188795</c:v>
                </c:pt>
                <c:pt idx="756">
                  <c:v>0.84904535056659891</c:v>
                </c:pt>
                <c:pt idx="757">
                  <c:v>0.84555742618359164</c:v>
                </c:pt>
                <c:pt idx="758">
                  <c:v>0.84336803641936631</c:v>
                </c:pt>
                <c:pt idx="759">
                  <c:v>0.84027269226994428</c:v>
                </c:pt>
                <c:pt idx="760">
                  <c:v>0.83829469186226491</c:v>
                </c:pt>
                <c:pt idx="761">
                  <c:v>0.83502570645567997</c:v>
                </c:pt>
                <c:pt idx="762">
                  <c:v>0.83060162920796943</c:v>
                </c:pt>
                <c:pt idx="763">
                  <c:v>0.82596616260371292</c:v>
                </c:pt>
                <c:pt idx="764">
                  <c:v>0.82535464339370512</c:v>
                </c:pt>
                <c:pt idx="765">
                  <c:v>0.82305200933133027</c:v>
                </c:pt>
                <c:pt idx="766">
                  <c:v>0.82082487146772165</c:v>
                </c:pt>
                <c:pt idx="767">
                  <c:v>0.81899031383769827</c:v>
                </c:pt>
                <c:pt idx="768">
                  <c:v>0.81452848849060455</c:v>
                </c:pt>
                <c:pt idx="769">
                  <c:v>0.81287512173762055</c:v>
                </c:pt>
                <c:pt idx="770">
                  <c:v>0.81107831220698035</c:v>
                </c:pt>
                <c:pt idx="771">
                  <c:v>0.8041100130608424</c:v>
                </c:pt>
                <c:pt idx="772">
                  <c:v>0.79885547762670162</c:v>
                </c:pt>
                <c:pt idx="773">
                  <c:v>0.79540530134307741</c:v>
                </c:pt>
                <c:pt idx="774">
                  <c:v>0.7915247967264849</c:v>
                </c:pt>
                <c:pt idx="775">
                  <c:v>0.79475603403368644</c:v>
                </c:pt>
                <c:pt idx="776">
                  <c:v>0.79144930052771845</c:v>
                </c:pt>
                <c:pt idx="777">
                  <c:v>0.78742535313346973</c:v>
                </c:pt>
                <c:pt idx="778">
                  <c:v>0.78591542915814194</c:v>
                </c:pt>
                <c:pt idx="779">
                  <c:v>0.7829710774062526</c:v>
                </c:pt>
                <c:pt idx="780">
                  <c:v>0.7814611534309247</c:v>
                </c:pt>
                <c:pt idx="781">
                  <c:v>0.77933971024558912</c:v>
                </c:pt>
                <c:pt idx="782">
                  <c:v>0.77095963218251973</c:v>
                </c:pt>
                <c:pt idx="783">
                  <c:v>0.76837011256483234</c:v>
                </c:pt>
                <c:pt idx="784">
                  <c:v>0.76596178382418456</c:v>
                </c:pt>
                <c:pt idx="785">
                  <c:v>0.76459530262651276</c:v>
                </c:pt>
                <c:pt idx="786">
                  <c:v>0.76261730221883328</c:v>
                </c:pt>
                <c:pt idx="787">
                  <c:v>0.75643416353986581</c:v>
                </c:pt>
                <c:pt idx="788">
                  <c:v>0.75255365892327319</c:v>
                </c:pt>
                <c:pt idx="789">
                  <c:v>0.74809183357617948</c:v>
                </c:pt>
                <c:pt idx="790">
                  <c:v>0.74367530594834552</c:v>
                </c:pt>
                <c:pt idx="791">
                  <c:v>0.74141041998535373</c:v>
                </c:pt>
                <c:pt idx="792">
                  <c:v>0.73720528171406574</c:v>
                </c:pt>
                <c:pt idx="793">
                  <c:v>0.7341099375646436</c:v>
                </c:pt>
                <c:pt idx="794">
                  <c:v>0.73188279970103509</c:v>
                </c:pt>
                <c:pt idx="795">
                  <c:v>0.72739077587443479</c:v>
                </c:pt>
                <c:pt idx="796">
                  <c:v>0.72368391251500497</c:v>
                </c:pt>
                <c:pt idx="797">
                  <c:v>0.71984115599779552</c:v>
                </c:pt>
                <c:pt idx="798">
                  <c:v>0.71365801731882805</c:v>
                </c:pt>
                <c:pt idx="799">
                  <c:v>0.71078161214582847</c:v>
                </c:pt>
                <c:pt idx="800">
                  <c:v>0.7048853590221732</c:v>
                </c:pt>
                <c:pt idx="801">
                  <c:v>0.69992525876322131</c:v>
                </c:pt>
                <c:pt idx="802">
                  <c:v>0.69556912809440052</c:v>
                </c:pt>
                <c:pt idx="803">
                  <c:v>0.69211895181077632</c:v>
                </c:pt>
                <c:pt idx="804">
                  <c:v>0.68823844719418381</c:v>
                </c:pt>
                <c:pt idx="805">
                  <c:v>0.68438814105709778</c:v>
                </c:pt>
                <c:pt idx="806">
                  <c:v>0.67989611723049748</c:v>
                </c:pt>
                <c:pt idx="807">
                  <c:v>0.67723865103392045</c:v>
                </c:pt>
                <c:pt idx="808">
                  <c:v>0.67518515442747462</c:v>
                </c:pt>
                <c:pt idx="809">
                  <c:v>0.67313920744090538</c:v>
                </c:pt>
                <c:pt idx="810">
                  <c:v>0.66882082487146777</c:v>
                </c:pt>
                <c:pt idx="811">
                  <c:v>0.66537064858784367</c:v>
                </c:pt>
                <c:pt idx="812">
                  <c:v>0.66357383905720357</c:v>
                </c:pt>
                <c:pt idx="813">
                  <c:v>0.65911956332998634</c:v>
                </c:pt>
                <c:pt idx="814">
                  <c:v>0.65465773798289262</c:v>
                </c:pt>
                <c:pt idx="815">
                  <c:v>0.65149444725458083</c:v>
                </c:pt>
                <c:pt idx="816">
                  <c:v>0.64718361430501981</c:v>
                </c:pt>
                <c:pt idx="817">
                  <c:v>0.64516786579795715</c:v>
                </c:pt>
                <c:pt idx="818">
                  <c:v>0.64175543761371612</c:v>
                </c:pt>
                <c:pt idx="819">
                  <c:v>0.63690103203303716</c:v>
                </c:pt>
                <c:pt idx="820">
                  <c:v>0.63345085574941307</c:v>
                </c:pt>
                <c:pt idx="821">
                  <c:v>0.63057445057641348</c:v>
                </c:pt>
                <c:pt idx="822">
                  <c:v>0.62665619786043769</c:v>
                </c:pt>
                <c:pt idx="823">
                  <c:v>0.62370429648867176</c:v>
                </c:pt>
                <c:pt idx="824">
                  <c:v>0.61953690631676694</c:v>
                </c:pt>
                <c:pt idx="825">
                  <c:v>0.61712857757611905</c:v>
                </c:pt>
                <c:pt idx="826">
                  <c:v>0.61446356175966543</c:v>
                </c:pt>
                <c:pt idx="827">
                  <c:v>0.61249311097186254</c:v>
                </c:pt>
                <c:pt idx="828">
                  <c:v>0.61019047690948769</c:v>
                </c:pt>
                <c:pt idx="829">
                  <c:v>0.6076009572918003</c:v>
                </c:pt>
                <c:pt idx="830">
                  <c:v>0.60343356711989549</c:v>
                </c:pt>
                <c:pt idx="831">
                  <c:v>0.60073080320405869</c:v>
                </c:pt>
                <c:pt idx="832">
                  <c:v>0.59641997025449767</c:v>
                </c:pt>
                <c:pt idx="833">
                  <c:v>0.59462316072385757</c:v>
                </c:pt>
                <c:pt idx="834">
                  <c:v>0.59091629736442775</c:v>
                </c:pt>
                <c:pt idx="835">
                  <c:v>0.58862121292192937</c:v>
                </c:pt>
                <c:pt idx="836">
                  <c:v>0.58603169330424221</c:v>
                </c:pt>
                <c:pt idx="837">
                  <c:v>0.58462746400718724</c:v>
                </c:pt>
                <c:pt idx="838">
                  <c:v>0.58089040216825083</c:v>
                </c:pt>
                <c:pt idx="839">
                  <c:v>0.5789803483394611</c:v>
                </c:pt>
                <c:pt idx="840">
                  <c:v>0.5749564009452125</c:v>
                </c:pt>
                <c:pt idx="841">
                  <c:v>0.57211774387159609</c:v>
                </c:pt>
                <c:pt idx="842">
                  <c:v>0.56773141472326871</c:v>
                </c:pt>
                <c:pt idx="843">
                  <c:v>0.56420574224087827</c:v>
                </c:pt>
                <c:pt idx="844">
                  <c:v>0.56089900873491028</c:v>
                </c:pt>
                <c:pt idx="845">
                  <c:v>0.55971371841427786</c:v>
                </c:pt>
                <c:pt idx="846">
                  <c:v>0.55744883245128607</c:v>
                </c:pt>
                <c:pt idx="847">
                  <c:v>0.55500275561125501</c:v>
                </c:pt>
                <c:pt idx="848">
                  <c:v>0.55270767116875674</c:v>
                </c:pt>
                <c:pt idx="849">
                  <c:v>0.55004265535230312</c:v>
                </c:pt>
                <c:pt idx="850">
                  <c:v>0.5478155174886945</c:v>
                </c:pt>
                <c:pt idx="851">
                  <c:v>0.54536944064866333</c:v>
                </c:pt>
                <c:pt idx="852">
                  <c:v>0.54123224895626509</c:v>
                </c:pt>
                <c:pt idx="853">
                  <c:v>0.53659678235200858</c:v>
                </c:pt>
                <c:pt idx="854">
                  <c:v>0.5346187819443291</c:v>
                </c:pt>
                <c:pt idx="855">
                  <c:v>0.53253508685837669</c:v>
                </c:pt>
                <c:pt idx="856">
                  <c:v>0.53102516288304891</c:v>
                </c:pt>
                <c:pt idx="857">
                  <c:v>0.52879802501944029</c:v>
                </c:pt>
                <c:pt idx="858">
                  <c:v>0.52674452841299446</c:v>
                </c:pt>
                <c:pt idx="859">
                  <c:v>0.52509116166001046</c:v>
                </c:pt>
                <c:pt idx="860">
                  <c:v>0.52358123768468257</c:v>
                </c:pt>
                <c:pt idx="861">
                  <c:v>0.52031225227809785</c:v>
                </c:pt>
                <c:pt idx="862">
                  <c:v>0.51718670964916913</c:v>
                </c:pt>
                <c:pt idx="863">
                  <c:v>0.51502751836445038</c:v>
                </c:pt>
                <c:pt idx="864">
                  <c:v>0.51215111319145079</c:v>
                </c:pt>
                <c:pt idx="865">
                  <c:v>0.5104977464384669</c:v>
                </c:pt>
                <c:pt idx="866">
                  <c:v>0.50866318880844352</c:v>
                </c:pt>
                <c:pt idx="867">
                  <c:v>0.50682863117842025</c:v>
                </c:pt>
                <c:pt idx="868">
                  <c:v>0.50578678363544405</c:v>
                </c:pt>
                <c:pt idx="869">
                  <c:v>0.50302362276059398</c:v>
                </c:pt>
                <c:pt idx="870">
                  <c:v>0.50043410314290682</c:v>
                </c:pt>
                <c:pt idx="871">
                  <c:v>0.50032085884475719</c:v>
                </c:pt>
                <c:pt idx="872">
                  <c:v>0.49684048408162651</c:v>
                </c:pt>
                <c:pt idx="873">
                  <c:v>0.4944623538204852</c:v>
                </c:pt>
                <c:pt idx="874">
                  <c:v>0.49295242984515736</c:v>
                </c:pt>
                <c:pt idx="875">
                  <c:v>0.49158594864748562</c:v>
                </c:pt>
                <c:pt idx="876">
                  <c:v>0.49140475777044629</c:v>
                </c:pt>
                <c:pt idx="877">
                  <c:v>0.488460406018557</c:v>
                </c:pt>
                <c:pt idx="878">
                  <c:v>0.48350030575960501</c:v>
                </c:pt>
                <c:pt idx="879">
                  <c:v>0.48202812988366039</c:v>
                </c:pt>
                <c:pt idx="880">
                  <c:v>0.47993688517783134</c:v>
                </c:pt>
                <c:pt idx="881">
                  <c:v>0.47703028152532523</c:v>
                </c:pt>
                <c:pt idx="882">
                  <c:v>0.47415387635232564</c:v>
                </c:pt>
                <c:pt idx="883">
                  <c:v>0.47127747117932617</c:v>
                </c:pt>
                <c:pt idx="884">
                  <c:v>0.46818212702990408</c:v>
                </c:pt>
                <c:pt idx="885">
                  <c:v>0.46634756939988076</c:v>
                </c:pt>
                <c:pt idx="886">
                  <c:v>0.46401473685799921</c:v>
                </c:pt>
                <c:pt idx="887">
                  <c:v>0.4619310417720468</c:v>
                </c:pt>
                <c:pt idx="888">
                  <c:v>0.45977185048732799</c:v>
                </c:pt>
                <c:pt idx="889">
                  <c:v>0.45848086548842265</c:v>
                </c:pt>
                <c:pt idx="890">
                  <c:v>0.4562461780049375</c:v>
                </c:pt>
                <c:pt idx="891">
                  <c:v>0.45678975063605548</c:v>
                </c:pt>
                <c:pt idx="892">
                  <c:v>0.45556671221603989</c:v>
                </c:pt>
                <c:pt idx="893">
                  <c:v>0.45344526903070431</c:v>
                </c:pt>
                <c:pt idx="894">
                  <c:v>0.45250911616600104</c:v>
                </c:pt>
                <c:pt idx="895">
                  <c:v>0.45355096370897729</c:v>
                </c:pt>
                <c:pt idx="896">
                  <c:v>0.45089349751240027</c:v>
                </c:pt>
                <c:pt idx="897">
                  <c:v>0.44761696248593885</c:v>
                </c:pt>
                <c:pt idx="898">
                  <c:v>0.44758676400643232</c:v>
                </c:pt>
                <c:pt idx="899">
                  <c:v>0.44769245868470525</c:v>
                </c:pt>
                <c:pt idx="900">
                  <c:v>0.4456767101776426</c:v>
                </c:pt>
                <c:pt idx="901">
                  <c:v>0.44255116754871399</c:v>
                </c:pt>
                <c:pt idx="902">
                  <c:v>0.43906324316570666</c:v>
                </c:pt>
                <c:pt idx="903">
                  <c:v>0.43784020474569113</c:v>
                </c:pt>
                <c:pt idx="904">
                  <c:v>0.43867066293212137</c:v>
                </c:pt>
                <c:pt idx="905">
                  <c:v>0.43489585299380173</c:v>
                </c:pt>
                <c:pt idx="906">
                  <c:v>0.43144567671017769</c:v>
                </c:pt>
                <c:pt idx="907">
                  <c:v>0.43061521852374735</c:v>
                </c:pt>
                <c:pt idx="908">
                  <c:v>0.43036608106781821</c:v>
                </c:pt>
                <c:pt idx="909">
                  <c:v>0.42881840899310719</c:v>
                </c:pt>
                <c:pt idx="910">
                  <c:v>0.42651577493073228</c:v>
                </c:pt>
                <c:pt idx="911">
                  <c:v>0.42669696580777167</c:v>
                </c:pt>
                <c:pt idx="912">
                  <c:v>0.42504359905478761</c:v>
                </c:pt>
                <c:pt idx="913">
                  <c:v>0.4238583087341552</c:v>
                </c:pt>
                <c:pt idx="914">
                  <c:v>0.42202375110413193</c:v>
                </c:pt>
                <c:pt idx="915">
                  <c:v>0.41997780411756269</c:v>
                </c:pt>
                <c:pt idx="916">
                  <c:v>0.41799980370988321</c:v>
                </c:pt>
                <c:pt idx="917">
                  <c:v>0.41544803219157916</c:v>
                </c:pt>
                <c:pt idx="918">
                  <c:v>0.4120280543874616</c:v>
                </c:pt>
                <c:pt idx="919">
                  <c:v>0.41033693953509442</c:v>
                </c:pt>
                <c:pt idx="920">
                  <c:v>0.40818529787025221</c:v>
                </c:pt>
                <c:pt idx="921">
                  <c:v>0.40616954936318961</c:v>
                </c:pt>
                <c:pt idx="922">
                  <c:v>0.40358002974550239</c:v>
                </c:pt>
                <c:pt idx="923">
                  <c:v>0.40139063998127694</c:v>
                </c:pt>
                <c:pt idx="924">
                  <c:v>0.40027329623953439</c:v>
                </c:pt>
                <c:pt idx="925">
                  <c:v>0.39804615837592577</c:v>
                </c:pt>
                <c:pt idx="926">
                  <c:v>0.39606815796824635</c:v>
                </c:pt>
                <c:pt idx="927">
                  <c:v>0.39473942486995783</c:v>
                </c:pt>
                <c:pt idx="928">
                  <c:v>0.395237699781816</c:v>
                </c:pt>
                <c:pt idx="929">
                  <c:v>0.39610590606762947</c:v>
                </c:pt>
                <c:pt idx="930">
                  <c:v>0.39380327200525456</c:v>
                </c:pt>
                <c:pt idx="931">
                  <c:v>0.39384102010463773</c:v>
                </c:pt>
                <c:pt idx="932">
                  <c:v>0.39125150048695051</c:v>
                </c:pt>
                <c:pt idx="933">
                  <c:v>0.38876767554753622</c:v>
                </c:pt>
                <c:pt idx="934">
                  <c:v>0.3863215987075051</c:v>
                </c:pt>
                <c:pt idx="935">
                  <c:v>0.38272797964622485</c:v>
                </c:pt>
                <c:pt idx="936">
                  <c:v>0.37974587979495233</c:v>
                </c:pt>
                <c:pt idx="937">
                  <c:v>0.3792778033626007</c:v>
                </c:pt>
                <c:pt idx="938">
                  <c:v>0.37600881795601593</c:v>
                </c:pt>
                <c:pt idx="939">
                  <c:v>0.37560868810255404</c:v>
                </c:pt>
                <c:pt idx="940">
                  <c:v>0.37521610786896881</c:v>
                </c:pt>
                <c:pt idx="941">
                  <c:v>0.37507266509131265</c:v>
                </c:pt>
                <c:pt idx="942">
                  <c:v>0.37421200842537583</c:v>
                </c:pt>
                <c:pt idx="943">
                  <c:v>0.37136580173188283</c:v>
                </c:pt>
                <c:pt idx="944">
                  <c:v>0.36931985474531359</c:v>
                </c:pt>
                <c:pt idx="945">
                  <c:v>0.36770423609171282</c:v>
                </c:pt>
                <c:pt idx="946">
                  <c:v>0.36472213624044031</c:v>
                </c:pt>
                <c:pt idx="947">
                  <c:v>0.36245725027744857</c:v>
                </c:pt>
                <c:pt idx="948">
                  <c:v>0.35997342533803423</c:v>
                </c:pt>
                <c:pt idx="949">
                  <c:v>0.3570970201650347</c:v>
                </c:pt>
                <c:pt idx="950">
                  <c:v>0.35483213420204296</c:v>
                </c:pt>
                <c:pt idx="951">
                  <c:v>0.3546131952256204</c:v>
                </c:pt>
                <c:pt idx="952">
                  <c:v>0.35267294291732409</c:v>
                </c:pt>
                <c:pt idx="953">
                  <c:v>0.3502646141766762</c:v>
                </c:pt>
                <c:pt idx="954">
                  <c:v>0.34771284265837216</c:v>
                </c:pt>
                <c:pt idx="955">
                  <c:v>0.34555365137365335</c:v>
                </c:pt>
                <c:pt idx="956">
                  <c:v>0.34462504812882672</c:v>
                </c:pt>
                <c:pt idx="957">
                  <c:v>0.3430018798553493</c:v>
                </c:pt>
                <c:pt idx="958">
                  <c:v>0.3403066655593891</c:v>
                </c:pt>
                <c:pt idx="959">
                  <c:v>0.33836641325109285</c:v>
                </c:pt>
                <c:pt idx="960">
                  <c:v>0.33746800848577274</c:v>
                </c:pt>
                <c:pt idx="961">
                  <c:v>0.33577689363340557</c:v>
                </c:pt>
                <c:pt idx="962">
                  <c:v>0.33524087062216418</c:v>
                </c:pt>
                <c:pt idx="963">
                  <c:v>0.3324324120280544</c:v>
                </c:pt>
                <c:pt idx="964">
                  <c:v>0.33099798425149296</c:v>
                </c:pt>
                <c:pt idx="965">
                  <c:v>0.32941256407739872</c:v>
                </c:pt>
                <c:pt idx="966">
                  <c:v>0.32779694542379795</c:v>
                </c:pt>
                <c:pt idx="967">
                  <c:v>0.32621907486958035</c:v>
                </c:pt>
                <c:pt idx="968">
                  <c:v>0.32416557826313447</c:v>
                </c:pt>
                <c:pt idx="969">
                  <c:v>0.32132692118951811</c:v>
                </c:pt>
                <c:pt idx="970">
                  <c:v>0.31981699721419027</c:v>
                </c:pt>
                <c:pt idx="971">
                  <c:v>0.3174464165729256</c:v>
                </c:pt>
                <c:pt idx="972">
                  <c:v>0.31392074409053505</c:v>
                </c:pt>
                <c:pt idx="973">
                  <c:v>0.31492484353412808</c:v>
                </c:pt>
                <c:pt idx="974">
                  <c:v>0.31320353020225433</c:v>
                </c:pt>
                <c:pt idx="975">
                  <c:v>0.3120484383611285</c:v>
                </c:pt>
                <c:pt idx="976">
                  <c:v>0.31021388073110517</c:v>
                </c:pt>
                <c:pt idx="977">
                  <c:v>0.30874170485516056</c:v>
                </c:pt>
                <c:pt idx="978">
                  <c:v>0.30726952897921589</c:v>
                </c:pt>
                <c:pt idx="979">
                  <c:v>0.3059030477815442</c:v>
                </c:pt>
                <c:pt idx="980">
                  <c:v>0.30237737529915371</c:v>
                </c:pt>
                <c:pt idx="981">
                  <c:v>0.30115433687913812</c:v>
                </c:pt>
                <c:pt idx="982">
                  <c:v>0.29874600813849023</c:v>
                </c:pt>
                <c:pt idx="983">
                  <c:v>0.29633767939784234</c:v>
                </c:pt>
                <c:pt idx="984">
                  <c:v>0.29418603773300017</c:v>
                </c:pt>
                <c:pt idx="985">
                  <c:v>0.29284975501483501</c:v>
                </c:pt>
                <c:pt idx="986">
                  <c:v>0.29015454071887481</c:v>
                </c:pt>
                <c:pt idx="987">
                  <c:v>0.28907494507651538</c:v>
                </c:pt>
                <c:pt idx="988">
                  <c:v>0.28637973078055518</c:v>
                </c:pt>
                <c:pt idx="989">
                  <c:v>0.28451497467102532</c:v>
                </c:pt>
                <c:pt idx="990">
                  <c:v>0.28400915013929051</c:v>
                </c:pt>
                <c:pt idx="991">
                  <c:v>0.2820688978309942</c:v>
                </c:pt>
                <c:pt idx="992">
                  <c:v>0.27890560710268242</c:v>
                </c:pt>
                <c:pt idx="993">
                  <c:v>0.27926043923688443</c:v>
                </c:pt>
                <c:pt idx="994">
                  <c:v>0.27552337739794802</c:v>
                </c:pt>
                <c:pt idx="995">
                  <c:v>0.2736888197679247</c:v>
                </c:pt>
                <c:pt idx="996">
                  <c:v>0.27304710207841038</c:v>
                </c:pt>
                <c:pt idx="997">
                  <c:v>0.27088791079369157</c:v>
                </c:pt>
                <c:pt idx="998">
                  <c:v>0.27009520070664444</c:v>
                </c:pt>
                <c:pt idx="999">
                  <c:v>0.27013294880602762</c:v>
                </c:pt>
                <c:pt idx="1000">
                  <c:v>0.26833613927538752</c:v>
                </c:pt>
                <c:pt idx="1001">
                  <c:v>0.26672052062178669</c:v>
                </c:pt>
                <c:pt idx="1002">
                  <c:v>0.26668277252240352</c:v>
                </c:pt>
                <c:pt idx="1003">
                  <c:v>0.26474252021410727</c:v>
                </c:pt>
                <c:pt idx="1004">
                  <c:v>0.26276451980642779</c:v>
                </c:pt>
                <c:pt idx="1005">
                  <c:v>0.26024294676763027</c:v>
                </c:pt>
                <c:pt idx="1006">
                  <c:v>0.25942003820107662</c:v>
                </c:pt>
                <c:pt idx="1007">
                  <c:v>0.25780441954747579</c:v>
                </c:pt>
                <c:pt idx="1008">
                  <c:v>0.25715515223808483</c:v>
                </c:pt>
                <c:pt idx="1009">
                  <c:v>0.25550178548510083</c:v>
                </c:pt>
                <c:pt idx="1010">
                  <c:v>0.25456563262039755</c:v>
                </c:pt>
                <c:pt idx="1011">
                  <c:v>0.25377292253335043</c:v>
                </c:pt>
                <c:pt idx="1012">
                  <c:v>0.25233849475678899</c:v>
                </c:pt>
                <c:pt idx="1013">
                  <c:v>0.2499301660161411</c:v>
                </c:pt>
                <c:pt idx="1014">
                  <c:v>0.24809560838611777</c:v>
                </c:pt>
                <c:pt idx="1015">
                  <c:v>0.24679707376733581</c:v>
                </c:pt>
                <c:pt idx="1016">
                  <c:v>0.2447511267807666</c:v>
                </c:pt>
                <c:pt idx="1017">
                  <c:v>0.24256173701654124</c:v>
                </c:pt>
                <c:pt idx="1018">
                  <c:v>0.24187472160776705</c:v>
                </c:pt>
                <c:pt idx="1019">
                  <c:v>0.24173127883011092</c:v>
                </c:pt>
                <c:pt idx="1020">
                  <c:v>0.23971553032304824</c:v>
                </c:pt>
                <c:pt idx="1021">
                  <c:v>0.23795646889179131</c:v>
                </c:pt>
                <c:pt idx="1022">
                  <c:v>0.23669568237239255</c:v>
                </c:pt>
                <c:pt idx="1023">
                  <c:v>0.23493662094113563</c:v>
                </c:pt>
                <c:pt idx="1024">
                  <c:v>0.23440059792989426</c:v>
                </c:pt>
                <c:pt idx="1025">
                  <c:v>0.2321357119669025</c:v>
                </c:pt>
                <c:pt idx="1026">
                  <c:v>0.2304068490151521</c:v>
                </c:pt>
                <c:pt idx="1027">
                  <c:v>0.22983307790452753</c:v>
                </c:pt>
                <c:pt idx="1028">
                  <c:v>0.22839110050808942</c:v>
                </c:pt>
                <c:pt idx="1029">
                  <c:v>0.22648859629917634</c:v>
                </c:pt>
                <c:pt idx="1030">
                  <c:v>0.22440490121322393</c:v>
                </c:pt>
                <c:pt idx="1031">
                  <c:v>0.22195882437319281</c:v>
                </c:pt>
                <c:pt idx="1032">
                  <c:v>0.22016201484255268</c:v>
                </c:pt>
                <c:pt idx="1033">
                  <c:v>0.21771593800252159</c:v>
                </c:pt>
                <c:pt idx="1034">
                  <c:v>0.21595687657126467</c:v>
                </c:pt>
                <c:pt idx="1035">
                  <c:v>0.21404682274247491</c:v>
                </c:pt>
                <c:pt idx="1036">
                  <c:v>0.21206882233479543</c:v>
                </c:pt>
                <c:pt idx="1037">
                  <c:v>0.21106472289120243</c:v>
                </c:pt>
                <c:pt idx="1038">
                  <c:v>0.2092679133605623</c:v>
                </c:pt>
                <c:pt idx="1039">
                  <c:v>0.20750885192930538</c:v>
                </c:pt>
                <c:pt idx="1040">
                  <c:v>0.20581773707693818</c:v>
                </c:pt>
                <c:pt idx="1041">
                  <c:v>0.20484383611285173</c:v>
                </c:pt>
                <c:pt idx="1042">
                  <c:v>0.20491933231161813</c:v>
                </c:pt>
                <c:pt idx="1043">
                  <c:v>0.20326596555863413</c:v>
                </c:pt>
                <c:pt idx="1044">
                  <c:v>0.20179378968268949</c:v>
                </c:pt>
                <c:pt idx="1045">
                  <c:v>0.20135591172984441</c:v>
                </c:pt>
                <c:pt idx="1046">
                  <c:v>0.19988373585389976</c:v>
                </c:pt>
                <c:pt idx="1047">
                  <c:v>0.19927221664389197</c:v>
                </c:pt>
                <c:pt idx="1048">
                  <c:v>0.19816242252202604</c:v>
                </c:pt>
                <c:pt idx="1049">
                  <c:v>0.19567859758261172</c:v>
                </c:pt>
                <c:pt idx="1050">
                  <c:v>0.19539171202729944</c:v>
                </c:pt>
                <c:pt idx="1051">
                  <c:v>0.19553515480495559</c:v>
                </c:pt>
                <c:pt idx="1052">
                  <c:v>0.19474244471790844</c:v>
                </c:pt>
                <c:pt idx="1053">
                  <c:v>0.19410072702839415</c:v>
                </c:pt>
                <c:pt idx="1054">
                  <c:v>0.19233411597726055</c:v>
                </c:pt>
                <c:pt idx="1055">
                  <c:v>0.19049955834723722</c:v>
                </c:pt>
                <c:pt idx="1056">
                  <c:v>0.19028816899069134</c:v>
                </c:pt>
                <c:pt idx="1057">
                  <c:v>0.19000128343537903</c:v>
                </c:pt>
                <c:pt idx="1058">
                  <c:v>0.18784209215066022</c:v>
                </c:pt>
                <c:pt idx="1059">
                  <c:v>0.18661905373064466</c:v>
                </c:pt>
                <c:pt idx="1060">
                  <c:v>0.18550170998890209</c:v>
                </c:pt>
                <c:pt idx="1061">
                  <c:v>0.1853960153106291</c:v>
                </c:pt>
                <c:pt idx="1062">
                  <c:v>0.18489019077889429</c:v>
                </c:pt>
                <c:pt idx="1063">
                  <c:v>0.18384834323591809</c:v>
                </c:pt>
                <c:pt idx="1064">
                  <c:v>0.18194583902700501</c:v>
                </c:pt>
                <c:pt idx="1065">
                  <c:v>0.18061710592871649</c:v>
                </c:pt>
                <c:pt idx="1066">
                  <c:v>0.17993009051994233</c:v>
                </c:pt>
                <c:pt idx="1067">
                  <c:v>0.17928837283042798</c:v>
                </c:pt>
                <c:pt idx="1068">
                  <c:v>0.17892599107634932</c:v>
                </c:pt>
                <c:pt idx="1069">
                  <c:v>0.17741606710102148</c:v>
                </c:pt>
                <c:pt idx="1070">
                  <c:v>0.17615528058162272</c:v>
                </c:pt>
                <c:pt idx="1071">
                  <c:v>0.17500773836037356</c:v>
                </c:pt>
                <c:pt idx="1072">
                  <c:v>0.17511343303864652</c:v>
                </c:pt>
                <c:pt idx="1073">
                  <c:v>0.17331662350800636</c:v>
                </c:pt>
                <c:pt idx="1074">
                  <c:v>0.17213133318737403</c:v>
                </c:pt>
                <c:pt idx="1075">
                  <c:v>0.17069690541081256</c:v>
                </c:pt>
                <c:pt idx="1076">
                  <c:v>0.17101398944563143</c:v>
                </c:pt>
                <c:pt idx="1077">
                  <c:v>0.17127067652143715</c:v>
                </c:pt>
                <c:pt idx="1078">
                  <c:v>0.1708705466679753</c:v>
                </c:pt>
                <c:pt idx="1079">
                  <c:v>0.1692926761137577</c:v>
                </c:pt>
                <c:pt idx="1080">
                  <c:v>0.16997214190265519</c:v>
                </c:pt>
                <c:pt idx="1081">
                  <c:v>0.17019108087907775</c:v>
                </c:pt>
                <c:pt idx="1082">
                  <c:v>0.17008538620080479</c:v>
                </c:pt>
                <c:pt idx="1083">
                  <c:v>0.1684320194478208</c:v>
                </c:pt>
                <c:pt idx="1084">
                  <c:v>0.16735242380546139</c:v>
                </c:pt>
                <c:pt idx="1085">
                  <c:v>0.1665219656190311</c:v>
                </c:pt>
                <c:pt idx="1086">
                  <c:v>0.16699004205138271</c:v>
                </c:pt>
                <c:pt idx="1087">
                  <c:v>0.16476290418777417</c:v>
                </c:pt>
                <c:pt idx="1088">
                  <c:v>0.16282265187947786</c:v>
                </c:pt>
                <c:pt idx="1089">
                  <c:v>0.16224133114897665</c:v>
                </c:pt>
                <c:pt idx="1090">
                  <c:v>0.16138067448303978</c:v>
                </c:pt>
                <c:pt idx="1091">
                  <c:v>0.16033882694006357</c:v>
                </c:pt>
                <c:pt idx="1092">
                  <c:v>0.15925923129770417</c:v>
                </c:pt>
                <c:pt idx="1093">
                  <c:v>0.15768136074348657</c:v>
                </c:pt>
                <c:pt idx="1094">
                  <c:v>0.1578625516205259</c:v>
                </c:pt>
                <c:pt idx="1095">
                  <c:v>0.15778705542175953</c:v>
                </c:pt>
                <c:pt idx="1096">
                  <c:v>0.15602799399050257</c:v>
                </c:pt>
                <c:pt idx="1097">
                  <c:v>0.15541647478049481</c:v>
                </c:pt>
                <c:pt idx="1098">
                  <c:v>0.15411794016171285</c:v>
                </c:pt>
                <c:pt idx="1099">
                  <c:v>0.15401224548343992</c:v>
                </c:pt>
                <c:pt idx="1100">
                  <c:v>0.15275145896404119</c:v>
                </c:pt>
                <c:pt idx="1101">
                  <c:v>0.15099239753278423</c:v>
                </c:pt>
                <c:pt idx="1102">
                  <c:v>0.15070551197747195</c:v>
                </c:pt>
                <c:pt idx="1103">
                  <c:v>0.15099239753278423</c:v>
                </c:pt>
                <c:pt idx="1104">
                  <c:v>0.15091690133401783</c:v>
                </c:pt>
                <c:pt idx="1105">
                  <c:v>0.15135477928686292</c:v>
                </c:pt>
                <c:pt idx="1106">
                  <c:v>0.15019968744573711</c:v>
                </c:pt>
                <c:pt idx="1107">
                  <c:v>0.1505620691998158</c:v>
                </c:pt>
                <c:pt idx="1108">
                  <c:v>0.15106789373155061</c:v>
                </c:pt>
                <c:pt idx="1109">
                  <c:v>0.14926353458103386</c:v>
                </c:pt>
                <c:pt idx="1110">
                  <c:v>0.14782910680447239</c:v>
                </c:pt>
                <c:pt idx="1111">
                  <c:v>0.14703639671742527</c:v>
                </c:pt>
                <c:pt idx="1112">
                  <c:v>0.14696845013853552</c:v>
                </c:pt>
                <c:pt idx="1113">
                  <c:v>0.14693070203915234</c:v>
                </c:pt>
                <c:pt idx="1114">
                  <c:v>0.14656832028507363</c:v>
                </c:pt>
                <c:pt idx="1115">
                  <c:v>0.14487720543270646</c:v>
                </c:pt>
                <c:pt idx="1116">
                  <c:v>0.14430343432208187</c:v>
                </c:pt>
                <c:pt idx="1117">
                  <c:v>0.14391085408849666</c:v>
                </c:pt>
                <c:pt idx="1118">
                  <c:v>0.14193285368081718</c:v>
                </c:pt>
                <c:pt idx="1119">
                  <c:v>0.14060412058252869</c:v>
                </c:pt>
                <c:pt idx="1120">
                  <c:v>0.13923763938485698</c:v>
                </c:pt>
                <c:pt idx="1121">
                  <c:v>0.13815804374249757</c:v>
                </c:pt>
                <c:pt idx="1122">
                  <c:v>0.13880731105188857</c:v>
                </c:pt>
                <c:pt idx="1123">
                  <c:v>0.13977366239609834</c:v>
                </c:pt>
                <c:pt idx="1124">
                  <c:v>0.13909419660720085</c:v>
                </c:pt>
                <c:pt idx="1125">
                  <c:v>0.14064186868191186</c:v>
                </c:pt>
                <c:pt idx="1126">
                  <c:v>0.14038518160610614</c:v>
                </c:pt>
                <c:pt idx="1127">
                  <c:v>0.14013604415017705</c:v>
                </c:pt>
                <c:pt idx="1128">
                  <c:v>0.14006054795141065</c:v>
                </c:pt>
                <c:pt idx="1129">
                  <c:v>0.13895075382954469</c:v>
                </c:pt>
                <c:pt idx="1130">
                  <c:v>0.13722189087779429</c:v>
                </c:pt>
                <c:pt idx="1131">
                  <c:v>0.13668586786655293</c:v>
                </c:pt>
                <c:pt idx="1132">
                  <c:v>0.13632348611247425</c:v>
                </c:pt>
                <c:pt idx="1133">
                  <c:v>0.1348135621371464</c:v>
                </c:pt>
                <c:pt idx="1134">
                  <c:v>0.13352257713824112</c:v>
                </c:pt>
                <c:pt idx="1135">
                  <c:v>0.13186921038525709</c:v>
                </c:pt>
                <c:pt idx="1136">
                  <c:v>0.13132563775413908</c:v>
                </c:pt>
                <c:pt idx="1137">
                  <c:v>0.13143888205228868</c:v>
                </c:pt>
                <c:pt idx="1138">
                  <c:v>0.13010259933412355</c:v>
                </c:pt>
                <c:pt idx="1139">
                  <c:v>0.12838128600224979</c:v>
                </c:pt>
                <c:pt idx="1140">
                  <c:v>0.12834353790286659</c:v>
                </c:pt>
                <c:pt idx="1141">
                  <c:v>0.12891730901349116</c:v>
                </c:pt>
                <c:pt idx="1142">
                  <c:v>0.12884936243460141</c:v>
                </c:pt>
                <c:pt idx="1143">
                  <c:v>0.12776976679224203</c:v>
                </c:pt>
                <c:pt idx="1144">
                  <c:v>0.1266524230504994</c:v>
                </c:pt>
                <c:pt idx="1145">
                  <c:v>0.12629759091629736</c:v>
                </c:pt>
                <c:pt idx="1146">
                  <c:v>0.12604090384049163</c:v>
                </c:pt>
                <c:pt idx="1147">
                  <c:v>0.12546713272986706</c:v>
                </c:pt>
                <c:pt idx="1148">
                  <c:v>0.1244932317657806</c:v>
                </c:pt>
                <c:pt idx="1149">
                  <c:v>0.12413839963157856</c:v>
                </c:pt>
                <c:pt idx="1150">
                  <c:v>0.12381376597688307</c:v>
                </c:pt>
                <c:pt idx="1151">
                  <c:v>0.12367032319922693</c:v>
                </c:pt>
                <c:pt idx="1152">
                  <c:v>0.12428184240923471</c:v>
                </c:pt>
                <c:pt idx="1153">
                  <c:v>0.12255297945748433</c:v>
                </c:pt>
                <c:pt idx="1154">
                  <c:v>0.12079391802622738</c:v>
                </c:pt>
                <c:pt idx="1155">
                  <c:v>0.12104305548215649</c:v>
                </c:pt>
                <c:pt idx="1156">
                  <c:v>0.11993326136029052</c:v>
                </c:pt>
                <c:pt idx="1157">
                  <c:v>0.11885366571793111</c:v>
                </c:pt>
                <c:pt idx="1158">
                  <c:v>0.11738148984198646</c:v>
                </c:pt>
                <c:pt idx="1159">
                  <c:v>0.11597726054493157</c:v>
                </c:pt>
                <c:pt idx="1160">
                  <c:v>0.11626414610024385</c:v>
                </c:pt>
                <c:pt idx="1161">
                  <c:v>0.11763062729791555</c:v>
                </c:pt>
                <c:pt idx="1162">
                  <c:v>0.11608295522320451</c:v>
                </c:pt>
                <c:pt idx="1163">
                  <c:v>0.11601500864431476</c:v>
                </c:pt>
                <c:pt idx="1164">
                  <c:v>0.11547143601319673</c:v>
                </c:pt>
                <c:pt idx="1165">
                  <c:v>0.11540348943430701</c:v>
                </c:pt>
                <c:pt idx="1166">
                  <c:v>0.11436164189133077</c:v>
                </c:pt>
                <c:pt idx="1167">
                  <c:v>0.11407475633601848</c:v>
                </c:pt>
                <c:pt idx="1168">
                  <c:v>0.11205900782895582</c:v>
                </c:pt>
                <c:pt idx="1169">
                  <c:v>0.11140974051956484</c:v>
                </c:pt>
                <c:pt idx="1170">
                  <c:v>0.11083596940894026</c:v>
                </c:pt>
                <c:pt idx="1171">
                  <c:v>0.11061703043251774</c:v>
                </c:pt>
                <c:pt idx="1172">
                  <c:v>0.11033014487720542</c:v>
                </c:pt>
                <c:pt idx="1173">
                  <c:v>0.11000551122250996</c:v>
                </c:pt>
                <c:pt idx="1174">
                  <c:v>0.10950723631065178</c:v>
                </c:pt>
                <c:pt idx="1175">
                  <c:v>0.11018670209954928</c:v>
                </c:pt>
                <c:pt idx="1176">
                  <c:v>0.10961293098892472</c:v>
                </c:pt>
                <c:pt idx="1177">
                  <c:v>0.1085710834459485</c:v>
                </c:pt>
                <c:pt idx="1178">
                  <c:v>0.10767267868062844</c:v>
                </c:pt>
                <c:pt idx="1179">
                  <c:v>0.1071668541488936</c:v>
                </c:pt>
                <c:pt idx="1180">
                  <c:v>0.10763493058124524</c:v>
                </c:pt>
                <c:pt idx="1181">
                  <c:v>0.10594381572887807</c:v>
                </c:pt>
                <c:pt idx="1182">
                  <c:v>0.10353548698823013</c:v>
                </c:pt>
                <c:pt idx="1183">
                  <c:v>0.1020633111122855</c:v>
                </c:pt>
                <c:pt idx="1184">
                  <c:v>0.10152728810104411</c:v>
                </c:pt>
                <c:pt idx="1185">
                  <c:v>0.10065908181523062</c:v>
                </c:pt>
                <c:pt idx="1186">
                  <c:v>9.8718829506934322E-2</c:v>
                </c:pt>
                <c:pt idx="1187">
                  <c:v>9.6529439742708958E-2</c:v>
                </c:pt>
                <c:pt idx="1188">
                  <c:v>9.566123345689545E-2</c:v>
                </c:pt>
                <c:pt idx="1189">
                  <c:v>9.606136331035732E-2</c:v>
                </c:pt>
                <c:pt idx="1190">
                  <c:v>9.5593286878005695E-2</c:v>
                </c:pt>
                <c:pt idx="1191">
                  <c:v>9.5917920532701179E-2</c:v>
                </c:pt>
                <c:pt idx="1192">
                  <c:v>9.5517790679239295E-2</c:v>
                </c:pt>
                <c:pt idx="1193">
                  <c:v>9.6129309889247075E-2</c:v>
                </c:pt>
                <c:pt idx="1194">
                  <c:v>9.6385996965052817E-2</c:v>
                </c:pt>
                <c:pt idx="1195">
                  <c:v>9.7065462753950338E-2</c:v>
                </c:pt>
                <c:pt idx="1196">
                  <c:v>9.6597386321598713E-2</c:v>
                </c:pt>
                <c:pt idx="1197">
                  <c:v>9.6529439742708958E-2</c:v>
                </c:pt>
                <c:pt idx="1198">
                  <c:v>9.4475943136263091E-2</c:v>
                </c:pt>
                <c:pt idx="1199">
                  <c:v>9.4332500358606949E-2</c:v>
                </c:pt>
                <c:pt idx="1200">
                  <c:v>9.310946193859139E-2</c:v>
                </c:pt>
                <c:pt idx="1201">
                  <c:v>9.1425896706100851E-2</c:v>
                </c:pt>
                <c:pt idx="1202">
                  <c:v>9.1712782261413148E-2</c:v>
                </c:pt>
                <c:pt idx="1203">
                  <c:v>9.0814377496093085E-2</c:v>
                </c:pt>
                <c:pt idx="1204">
                  <c:v>9.0814377496093085E-2</c:v>
                </c:pt>
                <c:pt idx="1205">
                  <c:v>9.0633186619053729E-2</c:v>
                </c:pt>
                <c:pt idx="1206">
                  <c:v>8.969703375435048E-2</c:v>
                </c:pt>
                <c:pt idx="1207">
                  <c:v>8.9802728432623422E-2</c:v>
                </c:pt>
                <c:pt idx="1208">
                  <c:v>8.9515842877311125E-2</c:v>
                </c:pt>
                <c:pt idx="1209">
                  <c:v>8.7394399691975516E-2</c:v>
                </c:pt>
                <c:pt idx="1210">
                  <c:v>8.6714933903077981E-2</c:v>
                </c:pt>
                <c:pt idx="1211">
                  <c:v>8.5091765629600552E-2</c:v>
                </c:pt>
                <c:pt idx="1212">
                  <c:v>8.5673086360101777E-2</c:v>
                </c:pt>
                <c:pt idx="1213">
                  <c:v>8.6171361271959956E-2</c:v>
                </c:pt>
                <c:pt idx="1214">
                  <c:v>8.4555742618359173E-2</c:v>
                </c:pt>
                <c:pt idx="1215">
                  <c:v>8.4918124372437856E-2</c:v>
                </c:pt>
                <c:pt idx="1216">
                  <c:v>8.365733785303911E-2</c:v>
                </c:pt>
                <c:pt idx="1217">
                  <c:v>8.3227009520070658E-2</c:v>
                </c:pt>
                <c:pt idx="1218">
                  <c:v>8.2615490310062892E-2</c:v>
                </c:pt>
                <c:pt idx="1219">
                  <c:v>8.1717085544742829E-2</c:v>
                </c:pt>
                <c:pt idx="1220">
                  <c:v>8.1785032123632584E-2</c:v>
                </c:pt>
                <c:pt idx="1221">
                  <c:v>8.2653238409446092E-2</c:v>
                </c:pt>
                <c:pt idx="1222">
                  <c:v>8.1392451890047346E-2</c:v>
                </c:pt>
                <c:pt idx="1223">
                  <c:v>8.2071917678944867E-2</c:v>
                </c:pt>
                <c:pt idx="1224">
                  <c:v>8.1611390866469874E-2</c:v>
                </c:pt>
                <c:pt idx="1225">
                  <c:v>8.1641589345976429E-2</c:v>
                </c:pt>
                <c:pt idx="1226">
                  <c:v>8.0418550925960883E-2</c:v>
                </c:pt>
                <c:pt idx="1227">
                  <c:v>7.8372603939391661E-2</c:v>
                </c:pt>
                <c:pt idx="1228">
                  <c:v>7.8802932272360085E-2</c:v>
                </c:pt>
                <c:pt idx="1229">
                  <c:v>7.8516046717047802E-2</c:v>
                </c:pt>
                <c:pt idx="1230">
                  <c:v>7.7617641951727739E-2</c:v>
                </c:pt>
                <c:pt idx="1231">
                  <c:v>7.6356855432328979E-2</c:v>
                </c:pt>
                <c:pt idx="1232">
                  <c:v>7.6069969877016697E-2</c:v>
                </c:pt>
                <c:pt idx="1233">
                  <c:v>7.5571694965158503E-2</c:v>
                </c:pt>
                <c:pt idx="1234">
                  <c:v>7.6213412654672838E-2</c:v>
                </c:pt>
                <c:pt idx="1235">
                  <c:v>7.3623893036985591E-2</c:v>
                </c:pt>
                <c:pt idx="1236">
                  <c:v>7.3050121926361011E-2</c:v>
                </c:pt>
                <c:pt idx="1237">
                  <c:v>7.2189465260424149E-2</c:v>
                </c:pt>
                <c:pt idx="1238">
                  <c:v>7.3050121926361011E-2</c:v>
                </c:pt>
                <c:pt idx="1239">
                  <c:v>7.2189465260424149E-2</c:v>
                </c:pt>
                <c:pt idx="1240">
                  <c:v>7.168364072868931E-2</c:v>
                </c:pt>
                <c:pt idx="1241">
                  <c:v>6.8844983655072967E-2</c:v>
                </c:pt>
                <c:pt idx="1242">
                  <c:v>6.7984326989136104E-2</c:v>
                </c:pt>
                <c:pt idx="1243">
                  <c:v>6.8127769766792245E-2</c:v>
                </c:pt>
                <c:pt idx="1244">
                  <c:v>6.8127769766792245E-2</c:v>
                </c:pt>
                <c:pt idx="1245">
                  <c:v>6.7297311580361938E-2</c:v>
                </c:pt>
                <c:pt idx="1246">
                  <c:v>6.7553998656167666E-2</c:v>
                </c:pt>
                <c:pt idx="1247">
                  <c:v>6.6044074680839823E-2</c:v>
                </c:pt>
                <c:pt idx="1248">
                  <c:v>6.6361158715658675E-2</c:v>
                </c:pt>
                <c:pt idx="1249">
                  <c:v>6.7010426025049641E-2</c:v>
                </c:pt>
                <c:pt idx="1250">
                  <c:v>6.5900631903183682E-2</c:v>
                </c:pt>
                <c:pt idx="1251">
                  <c:v>6.4851234740330832E-2</c:v>
                </c:pt>
                <c:pt idx="1252">
                  <c:v>6.3922631495504201E-2</c:v>
                </c:pt>
                <c:pt idx="1253">
                  <c:v>6.198237918720792E-2</c:v>
                </c:pt>
                <c:pt idx="1254">
                  <c:v>6.186913488905834E-2</c:v>
                </c:pt>
                <c:pt idx="1255">
                  <c:v>6.1831386789675147E-2</c:v>
                </c:pt>
                <c:pt idx="1256">
                  <c:v>6.0827287346082122E-2</c:v>
                </c:pt>
                <c:pt idx="1257">
                  <c:v>6.000437877952846E-2</c:v>
                </c:pt>
                <c:pt idx="1258">
                  <c:v>5.9747691703722718E-2</c:v>
                </c:pt>
                <c:pt idx="1259">
                  <c:v>5.9460806148410435E-2</c:v>
                </c:pt>
                <c:pt idx="1260">
                  <c:v>5.9717493224216156E-2</c:v>
                </c:pt>
                <c:pt idx="1261">
                  <c:v>6.000437877952846E-2</c:v>
                </c:pt>
                <c:pt idx="1262">
                  <c:v>5.9604248926066576E-2</c:v>
                </c:pt>
                <c:pt idx="1263">
                  <c:v>6.0034577259035007E-2</c:v>
                </c:pt>
                <c:pt idx="1264">
                  <c:v>5.9173920593098138E-2</c:v>
                </c:pt>
                <c:pt idx="1265">
                  <c:v>5.9604248926066576E-2</c:v>
                </c:pt>
                <c:pt idx="1266">
                  <c:v>6.0215768136074356E-2</c:v>
                </c:pt>
                <c:pt idx="1267">
                  <c:v>6.0147821557184601E-2</c:v>
                </c:pt>
                <c:pt idx="1268">
                  <c:v>5.9460806148410435E-2</c:v>
                </c:pt>
                <c:pt idx="1269">
                  <c:v>5.9604248926066576E-2</c:v>
                </c:pt>
                <c:pt idx="1270">
                  <c:v>5.816982114950512E-2</c:v>
                </c:pt>
                <c:pt idx="1271">
                  <c:v>5.9536302347176821E-2</c:v>
                </c:pt>
                <c:pt idx="1272">
                  <c:v>5.8743592260129707E-2</c:v>
                </c:pt>
                <c:pt idx="1273">
                  <c:v>5.7090225507145723E-2</c:v>
                </c:pt>
                <c:pt idx="1274">
                  <c:v>5.805657685135554E-2</c:v>
                </c:pt>
                <c:pt idx="1275">
                  <c:v>5.7950882173082592E-2</c:v>
                </c:pt>
                <c:pt idx="1276">
                  <c:v>5.6765591852450233E-2</c:v>
                </c:pt>
                <c:pt idx="1277">
                  <c:v>5.6584400975410891E-2</c:v>
                </c:pt>
                <c:pt idx="1278">
                  <c:v>5.5791690888363776E-2</c:v>
                </c:pt>
                <c:pt idx="1279">
                  <c:v>5.6010629864786311E-2</c:v>
                </c:pt>
                <c:pt idx="1280">
                  <c:v>5.5474606853544932E-2</c:v>
                </c:pt>
                <c:pt idx="1281">
                  <c:v>5.3889186679450689E-2</c:v>
                </c:pt>
                <c:pt idx="1282">
                  <c:v>5.4108125655873231E-2</c:v>
                </c:pt>
                <c:pt idx="1283">
                  <c:v>5.435726311180232E-2</c:v>
                </c:pt>
                <c:pt idx="1284">
                  <c:v>5.3564553024755206E-2</c:v>
                </c:pt>
                <c:pt idx="1285">
                  <c:v>5.2484957382395794E-2</c:v>
                </c:pt>
                <c:pt idx="1286">
                  <c:v>5.1050529605834352E-2</c:v>
                </c:pt>
                <c:pt idx="1287">
                  <c:v>5.0975033407067952E-2</c:v>
                </c:pt>
                <c:pt idx="1288">
                  <c:v>5.1556354137569184E-2</c:v>
                </c:pt>
                <c:pt idx="1289">
                  <c:v>5.1261918962380248E-2</c:v>
                </c:pt>
                <c:pt idx="1290">
                  <c:v>5.1050529605834352E-2</c:v>
                </c:pt>
                <c:pt idx="1291">
                  <c:v>5.1299667061763442E-2</c:v>
                </c:pt>
                <c:pt idx="1292">
                  <c:v>5.0657949372249107E-2</c:v>
                </c:pt>
                <c:pt idx="1293">
                  <c:v>5.0657949372249107E-2</c:v>
                </c:pt>
                <c:pt idx="1294">
                  <c:v>5.0763644050522055E-2</c:v>
                </c:pt>
                <c:pt idx="1295">
                  <c:v>4.867994896456964E-2</c:v>
                </c:pt>
                <c:pt idx="1296">
                  <c:v>4.8317567210490957E-2</c:v>
                </c:pt>
                <c:pt idx="1297">
                  <c:v>4.7487109024060642E-2</c:v>
                </c:pt>
                <c:pt idx="1298">
                  <c:v>4.7638101421593429E-2</c:v>
                </c:pt>
                <c:pt idx="1299">
                  <c:v>4.8498758087530291E-2</c:v>
                </c:pt>
                <c:pt idx="1300">
                  <c:v>4.8242071011724563E-2</c:v>
                </c:pt>
                <c:pt idx="1301">
                  <c:v>4.7668299901099984E-2</c:v>
                </c:pt>
                <c:pt idx="1302">
                  <c:v>4.745691054455408E-2</c:v>
                </c:pt>
                <c:pt idx="1303">
                  <c:v>4.7313467766897939E-2</c:v>
                </c:pt>
                <c:pt idx="1304">
                  <c:v>4.8136376333451608E-2</c:v>
                </c:pt>
                <c:pt idx="1305">
                  <c:v>4.7924986976905712E-2</c:v>
                </c:pt>
                <c:pt idx="1306">
                  <c:v>4.7524857123443842E-2</c:v>
                </c:pt>
                <c:pt idx="1307">
                  <c:v>4.7955185456412273E-2</c:v>
                </c:pt>
                <c:pt idx="1308">
                  <c:v>4.7887238877522519E-2</c:v>
                </c:pt>
                <c:pt idx="1309">
                  <c:v>4.8891338321115536E-2</c:v>
                </c:pt>
                <c:pt idx="1310">
                  <c:v>4.867994896456964E-2</c:v>
                </c:pt>
                <c:pt idx="1311">
                  <c:v>4.7743796099866377E-2</c:v>
                </c:pt>
                <c:pt idx="1312">
                  <c:v>4.7811742678756125E-2</c:v>
                </c:pt>
                <c:pt idx="1313">
                  <c:v>4.7056780691092204E-2</c:v>
                </c:pt>
                <c:pt idx="1314">
                  <c:v>4.806842975456186E-2</c:v>
                </c:pt>
                <c:pt idx="1315">
                  <c:v>4.7743796099866377E-2</c:v>
                </c:pt>
                <c:pt idx="1316">
                  <c:v>4.7849490778139325E-2</c:v>
                </c:pt>
                <c:pt idx="1317">
                  <c:v>4.7094528790475404E-2</c:v>
                </c:pt>
                <c:pt idx="1318">
                  <c:v>4.7200223468748352E-2</c:v>
                </c:pt>
                <c:pt idx="1319">
                  <c:v>4.6339566802811483E-2</c:v>
                </c:pt>
                <c:pt idx="1320">
                  <c:v>4.7313467766897939E-2</c:v>
                </c:pt>
                <c:pt idx="1321">
                  <c:v>4.4905139026250027E-2</c:v>
                </c:pt>
                <c:pt idx="1322">
                  <c:v>4.4361566395132009E-2</c:v>
                </c:pt>
                <c:pt idx="1323">
                  <c:v>4.3138527975116456E-2</c:v>
                </c:pt>
                <c:pt idx="1324">
                  <c:v>4.3825543383890622E-2</c:v>
                </c:pt>
                <c:pt idx="1325">
                  <c:v>4.3712299085741035E-2</c:v>
                </c:pt>
                <c:pt idx="1326">
                  <c:v>4.3357466951538991E-2</c:v>
                </c:pt>
                <c:pt idx="1327">
                  <c:v>4.235336750794598E-2</c:v>
                </c:pt>
                <c:pt idx="1328">
                  <c:v>4.3968986161546771E-2</c:v>
                </c:pt>
                <c:pt idx="1329">
                  <c:v>4.4293619816242254E-2</c:v>
                </c:pt>
                <c:pt idx="1330">
                  <c:v>4.5010833704522975E-2</c:v>
                </c:pt>
                <c:pt idx="1331">
                  <c:v>4.4437062593898402E-2</c:v>
                </c:pt>
                <c:pt idx="1332">
                  <c:v>4.3500909729195132E-2</c:v>
                </c:pt>
                <c:pt idx="1333">
                  <c:v>4.3606604407468087E-2</c:v>
                </c:pt>
                <c:pt idx="1334">
                  <c:v>4.2927138618570559E-2</c:v>
                </c:pt>
                <c:pt idx="1335">
                  <c:v>4.130397034509313E-2</c:v>
                </c:pt>
                <c:pt idx="1336">
                  <c:v>4.069245113508535E-2</c:v>
                </c:pt>
                <c:pt idx="1337">
                  <c:v>3.9688351691492332E-2</c:v>
                </c:pt>
                <c:pt idx="1338">
                  <c:v>3.9401466136180043E-2</c:v>
                </c:pt>
                <c:pt idx="1339">
                  <c:v>3.9363718036796849E-2</c:v>
                </c:pt>
                <c:pt idx="1340">
                  <c:v>3.850306137085998E-2</c:v>
                </c:pt>
                <c:pt idx="1341">
                  <c:v>3.9039084382101366E-2</c:v>
                </c:pt>
                <c:pt idx="1342">
                  <c:v>3.8971137803211611E-2</c:v>
                </c:pt>
                <c:pt idx="1343">
                  <c:v>3.850306137085998E-2</c:v>
                </c:pt>
                <c:pt idx="1344">
                  <c:v>3.9076832481484559E-2</c:v>
                </c:pt>
                <c:pt idx="1345">
                  <c:v>3.8284122394437445E-2</c:v>
                </c:pt>
                <c:pt idx="1346">
                  <c:v>3.764240470492311E-2</c:v>
                </c:pt>
                <c:pt idx="1347">
                  <c:v>3.7997236839125148E-2</c:v>
                </c:pt>
                <c:pt idx="1348">
                  <c:v>3.7823595581962452E-2</c:v>
                </c:pt>
                <c:pt idx="1349">
                  <c:v>3.764240470492311E-2</c:v>
                </c:pt>
                <c:pt idx="1350">
                  <c:v>3.8608756049132928E-2</c:v>
                </c:pt>
                <c:pt idx="1351">
                  <c:v>3.8253923914930883E-2</c:v>
                </c:pt>
                <c:pt idx="1352">
                  <c:v>3.7174328272571479E-2</c:v>
                </c:pt>
                <c:pt idx="1353">
                  <c:v>3.703088549491533E-2</c:v>
                </c:pt>
                <c:pt idx="1354">
                  <c:v>3.703088549491533E-2</c:v>
                </c:pt>
                <c:pt idx="1355">
                  <c:v>3.731777105022762E-2</c:v>
                </c:pt>
                <c:pt idx="1356">
                  <c:v>3.6668503740836654E-2</c:v>
                </c:pt>
                <c:pt idx="1357">
                  <c:v>3.5732350876133384E-2</c:v>
                </c:pt>
                <c:pt idx="1358">
                  <c:v>3.5196327864892005E-2</c:v>
                </c:pt>
                <c:pt idx="1359">
                  <c:v>3.6706251840219847E-2</c:v>
                </c:pt>
                <c:pt idx="1360">
                  <c:v>3.7785847482579252E-2</c:v>
                </c:pt>
                <c:pt idx="1361">
                  <c:v>3.7566908506156717E-2</c:v>
                </c:pt>
                <c:pt idx="1362">
                  <c:v>3.6487312863797305E-2</c:v>
                </c:pt>
                <c:pt idx="1363">
                  <c:v>3.6774198419109602E-2</c:v>
                </c:pt>
                <c:pt idx="1364">
                  <c:v>3.7529160406773523E-2</c:v>
                </c:pt>
                <c:pt idx="1365">
                  <c:v>3.78915421608522E-2</c:v>
                </c:pt>
                <c:pt idx="1366">
                  <c:v>3.6487312863797305E-2</c:v>
                </c:pt>
                <c:pt idx="1367">
                  <c:v>3.5702152396626829E-2</c:v>
                </c:pt>
                <c:pt idx="1368">
                  <c:v>3.5120831666125611E-2</c:v>
                </c:pt>
                <c:pt idx="1369">
                  <c:v>3.5120831666125611E-2</c:v>
                </c:pt>
                <c:pt idx="1370">
                  <c:v>3.5520961519587488E-2</c:v>
                </c:pt>
                <c:pt idx="1371">
                  <c:v>3.4154480321915794E-2</c:v>
                </c:pt>
                <c:pt idx="1372">
                  <c:v>3.3293823655978924E-2</c:v>
                </c:pt>
                <c:pt idx="1373">
                  <c:v>3.526427444378176E-2</c:v>
                </c:pt>
                <c:pt idx="1374">
                  <c:v>3.509063318661905E-2</c:v>
                </c:pt>
                <c:pt idx="1375">
                  <c:v>3.509063318661905E-2</c:v>
                </c:pt>
                <c:pt idx="1376">
                  <c:v>3.440361777784489E-2</c:v>
                </c:pt>
                <c:pt idx="1377">
                  <c:v>3.4154480321915794E-2</c:v>
                </c:pt>
                <c:pt idx="1378">
                  <c:v>3.440361777784489E-2</c:v>
                </c:pt>
                <c:pt idx="1379">
                  <c:v>3.4441365877228083E-2</c:v>
                </c:pt>
                <c:pt idx="1380">
                  <c:v>3.2787999124244092E-2</c:v>
                </c:pt>
                <c:pt idx="1381">
                  <c:v>3.2244426493126074E-2</c:v>
                </c:pt>
                <c:pt idx="1382">
                  <c:v>3.2750251024860899E-2</c:v>
                </c:pt>
                <c:pt idx="1383">
                  <c:v>3.2425617370165416E-2</c:v>
                </c:pt>
                <c:pt idx="1384">
                  <c:v>3.1814098160157636E-2</c:v>
                </c:pt>
                <c:pt idx="1385">
                  <c:v>3.120257895014986E-2</c:v>
                </c:pt>
                <c:pt idx="1386">
                  <c:v>3.1995289037196978E-2</c:v>
                </c:pt>
                <c:pt idx="1387">
                  <c:v>3.1383769827189205E-2</c:v>
                </c:pt>
                <c:pt idx="1388">
                  <c:v>3.1927342458307223E-2</c:v>
                </c:pt>
                <c:pt idx="1389">
                  <c:v>3.1096884271876912E-2</c:v>
                </c:pt>
                <c:pt idx="1390">
                  <c:v>3.2357670791275661E-2</c:v>
                </c:pt>
                <c:pt idx="1391">
                  <c:v>3.1995289037196978E-2</c:v>
                </c:pt>
                <c:pt idx="1392">
                  <c:v>3.3218327457212531E-2</c:v>
                </c:pt>
                <c:pt idx="1393">
                  <c:v>3.2357670791275661E-2</c:v>
                </c:pt>
                <c:pt idx="1394">
                  <c:v>3.2282174592509268E-2</c:v>
                </c:pt>
                <c:pt idx="1395">
                  <c:v>3.1489464505462153E-2</c:v>
                </c:pt>
                <c:pt idx="1396">
                  <c:v>3.160270880361174E-2</c:v>
                </c:pt>
                <c:pt idx="1397">
                  <c:v>2.997954053013431E-2</c:v>
                </c:pt>
                <c:pt idx="1398">
                  <c:v>3.0017288629517504E-2</c:v>
                </c:pt>
                <c:pt idx="1399">
                  <c:v>2.9443517518892924E-2</c:v>
                </c:pt>
                <c:pt idx="1400">
                  <c:v>2.9337822840619976E-2</c:v>
                </c:pt>
                <c:pt idx="1401">
                  <c:v>2.9013189185924489E-2</c:v>
                </c:pt>
                <c:pt idx="1402">
                  <c:v>2.9194380062963831E-2</c:v>
                </c:pt>
                <c:pt idx="1403">
                  <c:v>2.9081135764814244E-2</c:v>
                </c:pt>
                <c:pt idx="1404">
                  <c:v>3.0160731407173652E-2</c:v>
                </c:pt>
                <c:pt idx="1405">
                  <c:v>2.997954053013431E-2</c:v>
                </c:pt>
                <c:pt idx="1406">
                  <c:v>2.9662456495315462E-2</c:v>
                </c:pt>
                <c:pt idx="1407">
                  <c:v>2.9481265618276117E-2</c:v>
                </c:pt>
                <c:pt idx="1408">
                  <c:v>2.9405769419509731E-2</c:v>
                </c:pt>
                <c:pt idx="1409">
                  <c:v>2.8907494507651541E-2</c:v>
                </c:pt>
                <c:pt idx="1410">
                  <c:v>2.8220479098877375E-2</c:v>
                </c:pt>
                <c:pt idx="1411">
                  <c:v>2.775240266652574E-2</c:v>
                </c:pt>
                <c:pt idx="1412">
                  <c:v>2.7895845444181888E-2</c:v>
                </c:pt>
                <c:pt idx="1413">
                  <c:v>2.7035188778245019E-2</c:v>
                </c:pt>
                <c:pt idx="1414">
                  <c:v>2.710313535713477E-2</c:v>
                </c:pt>
                <c:pt idx="1415">
                  <c:v>2.7646707988252792E-2</c:v>
                </c:pt>
                <c:pt idx="1416">
                  <c:v>2.7933593543565081E-2</c:v>
                </c:pt>
                <c:pt idx="1417">
                  <c:v>2.681624980182248E-2</c:v>
                </c:pt>
                <c:pt idx="1418">
                  <c:v>2.710313535713477E-2</c:v>
                </c:pt>
                <c:pt idx="1419">
                  <c:v>2.6604860445276584E-2</c:v>
                </c:pt>
                <c:pt idx="1420">
                  <c:v>2.7072936877628212E-2</c:v>
                </c:pt>
                <c:pt idx="1421">
                  <c:v>2.7216379655284357E-2</c:v>
                </c:pt>
                <c:pt idx="1422">
                  <c:v>2.7397570532323699E-2</c:v>
                </c:pt>
                <c:pt idx="1423">
                  <c:v>2.779015076590894E-2</c:v>
                </c:pt>
                <c:pt idx="1424">
                  <c:v>2.836392187653352E-2</c:v>
                </c:pt>
                <c:pt idx="1425">
                  <c:v>2.7895845444181888E-2</c:v>
                </c:pt>
                <c:pt idx="1426">
                  <c:v>2.8469616554806468E-2</c:v>
                </c:pt>
                <c:pt idx="1427">
                  <c:v>2.8039288221838033E-2</c:v>
                </c:pt>
                <c:pt idx="1428">
                  <c:v>2.7359822432940505E-2</c:v>
                </c:pt>
                <c:pt idx="1429">
                  <c:v>2.6099035913541756E-2</c:v>
                </c:pt>
                <c:pt idx="1430">
                  <c:v>2.5449768604150783E-2</c:v>
                </c:pt>
                <c:pt idx="1431">
                  <c:v>2.5019440271182348E-2</c:v>
                </c:pt>
                <c:pt idx="1432">
                  <c:v>2.520063114822169E-2</c:v>
                </c:pt>
                <c:pt idx="1433">
                  <c:v>2.5132684569331935E-2</c:v>
                </c:pt>
                <c:pt idx="1434">
                  <c:v>2.4626860037597106E-2</c:v>
                </c:pt>
                <c:pt idx="1435">
                  <c:v>2.4483417259940961E-2</c:v>
                </c:pt>
                <c:pt idx="1436">
                  <c:v>2.5094936469948741E-2</c:v>
                </c:pt>
                <c:pt idx="1437">
                  <c:v>2.5344073925877834E-2</c:v>
                </c:pt>
                <c:pt idx="1438">
                  <c:v>2.5381822025261028E-2</c:v>
                </c:pt>
                <c:pt idx="1439">
                  <c:v>2.4264478283518427E-2</c:v>
                </c:pt>
                <c:pt idx="1440">
                  <c:v>2.4053088926972527E-2</c:v>
                </c:pt>
                <c:pt idx="1441">
                  <c:v>2.3977592728206137E-2</c:v>
                </c:pt>
                <c:pt idx="1442">
                  <c:v>2.3796401851166795E-2</c:v>
                </c:pt>
                <c:pt idx="1443">
                  <c:v>2.2897997085846729E-2</c:v>
                </c:pt>
                <c:pt idx="1444">
                  <c:v>2.2256279396332394E-2</c:v>
                </c:pt>
                <c:pt idx="1445">
                  <c:v>2.3298126939308605E-2</c:v>
                </c:pt>
                <c:pt idx="1446">
                  <c:v>2.4264478283518427E-2</c:v>
                </c:pt>
                <c:pt idx="1447">
                  <c:v>2.3011241383996316E-2</c:v>
                </c:pt>
                <c:pt idx="1448">
                  <c:v>2.2754554308190584E-2</c:v>
                </c:pt>
                <c:pt idx="1449">
                  <c:v>2.2754554308190584E-2</c:v>
                </c:pt>
                <c:pt idx="1450">
                  <c:v>2.3328325418815164E-2</c:v>
                </c:pt>
                <c:pt idx="1451">
                  <c:v>2.3622760594004092E-2</c:v>
                </c:pt>
                <c:pt idx="1452">
                  <c:v>2.2754554308190584E-2</c:v>
                </c:pt>
                <c:pt idx="1453">
                  <c:v>2.1999592320526663E-2</c:v>
                </c:pt>
                <c:pt idx="1454">
                  <c:v>2.2399722173988543E-2</c:v>
                </c:pt>
                <c:pt idx="1455">
                  <c:v>2.2286477875838952E-2</c:v>
                </c:pt>
                <c:pt idx="1456">
                  <c:v>2.1969393841020108E-2</c:v>
                </c:pt>
                <c:pt idx="1457">
                  <c:v>2.1893897642253714E-2</c:v>
                </c:pt>
                <c:pt idx="1458">
                  <c:v>2.1788202963980763E-2</c:v>
                </c:pt>
                <c:pt idx="1459">
                  <c:v>2.1033240976316842E-2</c:v>
                </c:pt>
                <c:pt idx="1460">
                  <c:v>2.0527416444582017E-2</c:v>
                </c:pt>
                <c:pt idx="1461">
                  <c:v>2.0602912643348407E-2</c:v>
                </c:pt>
                <c:pt idx="1462">
                  <c:v>2.146356930928528E-2</c:v>
                </c:pt>
                <c:pt idx="1463">
                  <c:v>2.1501317408668476E-2</c:v>
                </c:pt>
                <c:pt idx="1464">
                  <c:v>2.1818401443487321E-2</c:v>
                </c:pt>
                <c:pt idx="1465">
                  <c:v>2.0995492876933645E-2</c:v>
                </c:pt>
                <c:pt idx="1466">
                  <c:v>2.1388073110518886E-2</c:v>
                </c:pt>
                <c:pt idx="1467">
                  <c:v>2.1712706765214373E-2</c:v>
                </c:pt>
                <c:pt idx="1468">
                  <c:v>1.991589723457424E-2</c:v>
                </c:pt>
                <c:pt idx="1469">
                  <c:v>1.9553515480495557E-2</c:v>
                </c:pt>
                <c:pt idx="1470">
                  <c:v>1.9810202556301289E-2</c:v>
                </c:pt>
                <c:pt idx="1471">
                  <c:v>1.9447820802222609E-2</c:v>
                </c:pt>
                <c:pt idx="1472">
                  <c:v>2.0383973666925872E-2</c:v>
                </c:pt>
                <c:pt idx="1473">
                  <c:v>2.0240530889269727E-2</c:v>
                </c:pt>
                <c:pt idx="1474">
                  <c:v>1.9953645333957437E-2</c:v>
                </c:pt>
                <c:pt idx="1475">
                  <c:v>2.1244630332862741E-2</c:v>
                </c:pt>
                <c:pt idx="1476">
                  <c:v>2.1501317408668476E-2</c:v>
                </c:pt>
                <c:pt idx="1477">
                  <c:v>2.0814301999894307E-2</c:v>
                </c:pt>
                <c:pt idx="1478">
                  <c:v>1.9485568901605806E-2</c:v>
                </c:pt>
                <c:pt idx="1479">
                  <c:v>1.8511667937519346E-2</c:v>
                </c:pt>
                <c:pt idx="1480">
                  <c:v>1.9160935246910319E-2</c:v>
                </c:pt>
                <c:pt idx="1481">
                  <c:v>1.9553515480495557E-2</c:v>
                </c:pt>
                <c:pt idx="1482">
                  <c:v>1.9198683346293516E-2</c:v>
                </c:pt>
                <c:pt idx="1483">
                  <c:v>1.8587164136285739E-2</c:v>
                </c:pt>
                <c:pt idx="1484">
                  <c:v>1.8043591505167714E-2</c:v>
                </c:pt>
                <c:pt idx="1485">
                  <c:v>1.8949545890364423E-2</c:v>
                </c:pt>
                <c:pt idx="1486">
                  <c:v>1.8443721358629594E-2</c:v>
                </c:pt>
                <c:pt idx="1487">
                  <c:v>1.801339302566116E-2</c:v>
                </c:pt>
                <c:pt idx="1488">
                  <c:v>1.7114988260341094E-2</c:v>
                </c:pt>
                <c:pt idx="1489">
                  <c:v>1.761326317219928E-2</c:v>
                </c:pt>
                <c:pt idx="1490">
                  <c:v>1.761326317219928E-2</c:v>
                </c:pt>
                <c:pt idx="1491">
                  <c:v>1.8587164136285739E-2</c:v>
                </c:pt>
                <c:pt idx="1492">
                  <c:v>1.8194583902700501E-2</c:v>
                </c:pt>
                <c:pt idx="1493">
                  <c:v>1.8979744369870977E-2</c:v>
                </c:pt>
                <c:pt idx="1494">
                  <c:v>1.8405973259246398E-2</c:v>
                </c:pt>
                <c:pt idx="1495">
                  <c:v>1.8481469458012791E-2</c:v>
                </c:pt>
                <c:pt idx="1496">
                  <c:v>1.8443721358629594E-2</c:v>
                </c:pt>
                <c:pt idx="1497">
                  <c:v>1.7583064692692722E-2</c:v>
                </c:pt>
                <c:pt idx="1498">
                  <c:v>1.7077240160957897E-2</c:v>
                </c:pt>
                <c:pt idx="1499">
                  <c:v>1.7756705949855425E-2</c:v>
                </c:pt>
                <c:pt idx="1500">
                  <c:v>1.7756705949855425E-2</c:v>
                </c:pt>
                <c:pt idx="1501">
                  <c:v>1.8043591505167714E-2</c:v>
                </c:pt>
                <c:pt idx="1502">
                  <c:v>1.801339302566116E-2</c:v>
                </c:pt>
                <c:pt idx="1503">
                  <c:v>1.7288629517503793E-2</c:v>
                </c:pt>
                <c:pt idx="1504">
                  <c:v>1.7688759370965673E-2</c:v>
                </c:pt>
                <c:pt idx="1505">
                  <c:v>1.68281027050288E-2</c:v>
                </c:pt>
                <c:pt idx="1506">
                  <c:v>1.6178835395637831E-2</c:v>
                </c:pt>
                <c:pt idx="1507">
                  <c:v>1.5423873407973909E-2</c:v>
                </c:pt>
                <c:pt idx="1508">
                  <c:v>1.5491819986863662E-2</c:v>
                </c:pt>
                <c:pt idx="1509">
                  <c:v>1.5174735952044816E-2</c:v>
                </c:pt>
                <c:pt idx="1510">
                  <c:v>1.5673010863903006E-2</c:v>
                </c:pt>
                <c:pt idx="1511">
                  <c:v>1.6035392617981686E-2</c:v>
                </c:pt>
                <c:pt idx="1512">
                  <c:v>1.5959896419215292E-2</c:v>
                </c:pt>
                <c:pt idx="1513">
                  <c:v>1.6178835395637831E-2</c:v>
                </c:pt>
                <c:pt idx="1514">
                  <c:v>1.6360026272677172E-2</c:v>
                </c:pt>
                <c:pt idx="1515">
                  <c:v>1.6571415629223069E-2</c:v>
                </c:pt>
                <c:pt idx="1516">
                  <c:v>1.7001743962191503E-2</c:v>
                </c:pt>
                <c:pt idx="1517">
                  <c:v>1.6684659927372659E-2</c:v>
                </c:pt>
                <c:pt idx="1518">
                  <c:v>1.6103339196871437E-2</c:v>
                </c:pt>
                <c:pt idx="1519">
                  <c:v>1.6322278173293975E-2</c:v>
                </c:pt>
                <c:pt idx="1520">
                  <c:v>1.5529568086246859E-2</c:v>
                </c:pt>
                <c:pt idx="1521">
                  <c:v>1.5386125308590713E-2</c:v>
                </c:pt>
                <c:pt idx="1522">
                  <c:v>1.4487720543270648E-2</c:v>
                </c:pt>
                <c:pt idx="1523">
                  <c:v>1.3664811976716974E-2</c:v>
                </c:pt>
                <c:pt idx="1524">
                  <c:v>1.340812490091124E-2</c:v>
                </c:pt>
                <c:pt idx="1525">
                  <c:v>1.3015544667326E-2</c:v>
                </c:pt>
                <c:pt idx="1526">
                  <c:v>1.2328529258551831E-2</c:v>
                </c:pt>
                <c:pt idx="1527">
                  <c:v>1.283435379028666E-2</c:v>
                </c:pt>
                <c:pt idx="1528">
                  <c:v>1.2728659112013711E-2</c:v>
                </c:pt>
                <c:pt idx="1529">
                  <c:v>1.2909849989053052E-2</c:v>
                </c:pt>
                <c:pt idx="1530">
                  <c:v>1.3664811976716974E-2</c:v>
                </c:pt>
                <c:pt idx="1531">
                  <c:v>1.3445873000294435E-2</c:v>
                </c:pt>
                <c:pt idx="1532">
                  <c:v>1.3483621099677632E-2</c:v>
                </c:pt>
                <c:pt idx="1533">
                  <c:v>1.4593415221543594E-2</c:v>
                </c:pt>
                <c:pt idx="1534">
                  <c:v>1.4125338789191965E-2</c:v>
                </c:pt>
                <c:pt idx="1535">
                  <c:v>1.4057392210302213E-2</c:v>
                </c:pt>
                <c:pt idx="1536">
                  <c:v>1.358931577795058E-2</c:v>
                </c:pt>
                <c:pt idx="1537">
                  <c:v>1.3340178322021489E-2</c:v>
                </c:pt>
                <c:pt idx="1538">
                  <c:v>1.4057392210302213E-2</c:v>
                </c:pt>
                <c:pt idx="1539">
                  <c:v>1.4238583087341553E-2</c:v>
                </c:pt>
                <c:pt idx="1540">
                  <c:v>1.369501045622353E-2</c:v>
                </c:pt>
                <c:pt idx="1541">
                  <c:v>1.4382025864997698E-2</c:v>
                </c:pt>
                <c:pt idx="1542">
                  <c:v>1.4593415221543594E-2</c:v>
                </c:pt>
                <c:pt idx="1543">
                  <c:v>1.426878156684811E-2</c:v>
                </c:pt>
                <c:pt idx="1544">
                  <c:v>1.5348377209207516E-2</c:v>
                </c:pt>
                <c:pt idx="1545">
                  <c:v>1.4344277765614501E-2</c:v>
                </c:pt>
                <c:pt idx="1546">
                  <c:v>1.4125338789191965E-2</c:v>
                </c:pt>
                <c:pt idx="1547">
                  <c:v>1.3951697532029263E-2</c:v>
                </c:pt>
                <c:pt idx="1548">
                  <c:v>1.3121239345598949E-2</c:v>
                </c:pt>
                <c:pt idx="1549">
                  <c:v>1.2298330779045276E-2</c:v>
                </c:pt>
                <c:pt idx="1550">
                  <c:v>1.2185086480895687E-2</c:v>
                </c:pt>
                <c:pt idx="1551">
                  <c:v>1.0033444816053512E-2</c:v>
                </c:pt>
                <c:pt idx="1552">
                  <c:v>1.0644964026061288E-2</c:v>
                </c:pt>
                <c:pt idx="1553">
                  <c:v>1.0320330371365802E-2</c:v>
                </c:pt>
                <c:pt idx="1554">
                  <c:v>1.035052885087236E-2</c:v>
                </c:pt>
                <c:pt idx="1555">
                  <c:v>1.0931849581373578E-2</c:v>
                </c:pt>
                <c:pt idx="1556">
                  <c:v>1.1467872592614963E-2</c:v>
                </c:pt>
                <c:pt idx="1557">
                  <c:v>1.2509720135591174E-2</c:v>
                </c:pt>
                <c:pt idx="1558">
                  <c:v>1.4019644110919017E-2</c:v>
                </c:pt>
                <c:pt idx="1559">
                  <c:v>1.398189601153582E-2</c:v>
                </c:pt>
                <c:pt idx="1560">
                  <c:v>1.4344277765614501E-2</c:v>
                </c:pt>
                <c:pt idx="1561">
                  <c:v>1.398189601153582E-2</c:v>
                </c:pt>
                <c:pt idx="1562">
                  <c:v>1.2796605690903464E-2</c:v>
                </c:pt>
                <c:pt idx="1563">
                  <c:v>1.2298330779045276E-2</c:v>
                </c:pt>
                <c:pt idx="1564">
                  <c:v>1.2117139902005936E-2</c:v>
                </c:pt>
                <c:pt idx="1565">
                  <c:v>1.1860452826200202E-2</c:v>
                </c:pt>
                <c:pt idx="1566">
                  <c:v>1.1248933616192426E-2</c:v>
                </c:pt>
                <c:pt idx="1567">
                  <c:v>1.0999796160263331E-2</c:v>
                </c:pt>
                <c:pt idx="1568">
                  <c:v>1.0931849581373578E-2</c:v>
                </c:pt>
                <c:pt idx="1569">
                  <c:v>7.5873679760224081E-3</c:v>
                </c:pt>
                <c:pt idx="1570">
                  <c:v>8.5235208407256693E-3</c:v>
                </c:pt>
                <c:pt idx="1571">
                  <c:v>7.8365054319515029E-3</c:v>
                </c:pt>
                <c:pt idx="1572">
                  <c:v>6.9758487660146317E-3</c:v>
                </c:pt>
                <c:pt idx="1573">
                  <c:v>8.3045818643031327E-3</c:v>
                </c:pt>
                <c:pt idx="1574">
                  <c:v>7.6930626542953563E-3</c:v>
                </c:pt>
                <c:pt idx="1575">
                  <c:v>6.651215111319146E-3</c:v>
                </c:pt>
                <c:pt idx="1576">
                  <c:v>1.0063643295560068E-2</c:v>
                </c:pt>
                <c:pt idx="1577">
                  <c:v>8.2290856655367409E-3</c:v>
                </c:pt>
                <c:pt idx="1578">
                  <c:v>8.8104063960379592E-3</c:v>
                </c:pt>
                <c:pt idx="1579">
                  <c:v>9.1652385302400038E-3</c:v>
                </c:pt>
                <c:pt idx="1580">
                  <c:v>7.768558853061748E-3</c:v>
                </c:pt>
                <c:pt idx="1581">
                  <c:v>8.5235208407256693E-3</c:v>
                </c:pt>
                <c:pt idx="1582">
                  <c:v>1.0426025049638752E-2</c:v>
                </c:pt>
                <c:pt idx="1583">
                  <c:v>1.0788406803717433E-2</c:v>
                </c:pt>
                <c:pt idx="1584">
                  <c:v>1.1973697124349789E-2</c:v>
                </c:pt>
                <c:pt idx="1585">
                  <c:v>1.1505620691998158E-2</c:v>
                </c:pt>
                <c:pt idx="1586">
                  <c:v>1.1218735136685868E-2</c:v>
                </c:pt>
                <c:pt idx="1587">
                  <c:v>1.0999796160263331E-2</c:v>
                </c:pt>
                <c:pt idx="1588">
                  <c:v>1.1362177914342015E-2</c:v>
                </c:pt>
                <c:pt idx="1589">
                  <c:v>1.024483417259941E-2</c:v>
                </c:pt>
                <c:pt idx="1590">
                  <c:v>9.7390096408645835E-3</c:v>
                </c:pt>
                <c:pt idx="1591">
                  <c:v>9.1350400507334457E-3</c:v>
                </c:pt>
                <c:pt idx="1592">
                  <c:v>9.3464294072793438E-3</c:v>
                </c:pt>
                <c:pt idx="1593">
                  <c:v>9.2784828283895907E-3</c:v>
                </c:pt>
                <c:pt idx="1594">
                  <c:v>9.2407347290063956E-3</c:v>
                </c:pt>
                <c:pt idx="1595">
                  <c:v>8.5914674196154242E-3</c:v>
                </c:pt>
                <c:pt idx="1596">
                  <c:v>9.0217957525838572E-3</c:v>
                </c:pt>
                <c:pt idx="1597">
                  <c:v>9.6710630619748304E-3</c:v>
                </c:pt>
                <c:pt idx="1598">
                  <c:v>9.5955668632084386E-3</c:v>
                </c:pt>
                <c:pt idx="1599">
                  <c:v>9.5653683837018805E-3</c:v>
                </c:pt>
                <c:pt idx="1600">
                  <c:v>9.6333149625916336E-3</c:v>
                </c:pt>
                <c:pt idx="1601">
                  <c:v>1.0493971628528505E-2</c:v>
                </c:pt>
                <c:pt idx="1602">
                  <c:v>1.0569467827294897E-2</c:v>
                </c:pt>
                <c:pt idx="1603">
                  <c:v>9.4521240855522919E-3</c:v>
                </c:pt>
                <c:pt idx="1604">
                  <c:v>8.6971620978883706E-3</c:v>
                </c:pt>
                <c:pt idx="1605">
                  <c:v>9.1652385302400038E-3</c:v>
                </c:pt>
                <c:pt idx="1606">
                  <c:v>8.8783529749277123E-3</c:v>
                </c:pt>
                <c:pt idx="1607">
                  <c:v>8.5235208407256693E-3</c:v>
                </c:pt>
                <c:pt idx="1608">
                  <c:v>7.6251160754056031E-3</c:v>
                </c:pt>
                <c:pt idx="1609">
                  <c:v>7.1872381225605289E-3</c:v>
                </c:pt>
                <c:pt idx="1610">
                  <c:v>8.2290856655367409E-3</c:v>
                </c:pt>
                <c:pt idx="1611">
                  <c:v>8.6292155189986192E-3</c:v>
                </c:pt>
                <c:pt idx="1612">
                  <c:v>7.6930626542953563E-3</c:v>
                </c:pt>
                <c:pt idx="1613">
                  <c:v>8.1988871860301828E-3</c:v>
                </c:pt>
                <c:pt idx="1614">
                  <c:v>8.6292155189986192E-3</c:v>
                </c:pt>
                <c:pt idx="1615">
                  <c:v>8.8783529749277123E-3</c:v>
                </c:pt>
                <c:pt idx="1616">
                  <c:v>9.3086813078961488E-3</c:v>
                </c:pt>
                <c:pt idx="1617">
                  <c:v>8.6971620978883706E-3</c:v>
                </c:pt>
                <c:pt idx="1618">
                  <c:v>8.6292155189986192E-3</c:v>
                </c:pt>
                <c:pt idx="1619">
                  <c:v>9.2407347290063956E-3</c:v>
                </c:pt>
                <c:pt idx="1620">
                  <c:v>8.8104063960379592E-3</c:v>
                </c:pt>
                <c:pt idx="1621">
                  <c:v>8.6292155189986192E-3</c:v>
                </c:pt>
                <c:pt idx="1622">
                  <c:v>8.4102765425760825E-3</c:v>
                </c:pt>
                <c:pt idx="1623">
                  <c:v>7.8365054319515029E-3</c:v>
                </c:pt>
                <c:pt idx="1624">
                  <c:v>7.8742535313346979E-3</c:v>
                </c:pt>
                <c:pt idx="1625">
                  <c:v>7.7987573325683053E-3</c:v>
                </c:pt>
                <c:pt idx="1626">
                  <c:v>6.9003525672482399E-3</c:v>
                </c:pt>
                <c:pt idx="1627">
                  <c:v>6.3265814566236603E-3</c:v>
                </c:pt>
                <c:pt idx="1628">
                  <c:v>5.8962531236552238E-3</c:v>
                </c:pt>
                <c:pt idx="1629">
                  <c:v>5.8585050242720279E-3</c:v>
                </c:pt>
                <c:pt idx="1630">
                  <c:v>5.6471156677261308E-3</c:v>
                </c:pt>
                <c:pt idx="1631">
                  <c:v>5.6471156677261308E-3</c:v>
                </c:pt>
                <c:pt idx="1632">
                  <c:v>5.1412911359913025E-3</c:v>
                </c:pt>
                <c:pt idx="1633">
                  <c:v>5.8962531236552238E-3</c:v>
                </c:pt>
                <c:pt idx="1634">
                  <c:v>6.1453905795843186E-3</c:v>
                </c:pt>
                <c:pt idx="1635">
                  <c:v>6.1831386789675136E-3</c:v>
                </c:pt>
                <c:pt idx="1636">
                  <c:v>5.6471156677261308E-3</c:v>
                </c:pt>
                <c:pt idx="1637">
                  <c:v>6.1151921000777614E-3</c:v>
                </c:pt>
                <c:pt idx="1638">
                  <c:v>6.0396959013113696E-3</c:v>
                </c:pt>
                <c:pt idx="1639">
                  <c:v>6.0019478019281737E-3</c:v>
                </c:pt>
                <c:pt idx="1640">
                  <c:v>6.4020776553900521E-3</c:v>
                </c:pt>
                <c:pt idx="1641">
                  <c:v>7.2627343213269207E-3</c:v>
                </c:pt>
                <c:pt idx="1642">
                  <c:v>7.4061770989830673E-3</c:v>
                </c:pt>
                <c:pt idx="1643">
                  <c:v>7.9120016307178947E-3</c:v>
                </c:pt>
                <c:pt idx="1644">
                  <c:v>7.4439251983662623E-3</c:v>
                </c:pt>
                <c:pt idx="1645">
                  <c:v>7.730810753678553E-3</c:v>
                </c:pt>
                <c:pt idx="1646">
                  <c:v>8.7726582966547624E-3</c:v>
                </c:pt>
                <c:pt idx="1647">
                  <c:v>8.1611390866469877E-3</c:v>
                </c:pt>
                <c:pt idx="1648">
                  <c:v>6.7191616902088983E-3</c:v>
                </c:pt>
                <c:pt idx="1649">
                  <c:v>6.4020776553900521E-3</c:v>
                </c:pt>
                <c:pt idx="1650">
                  <c:v>6.3643295560068553E-3</c:v>
                </c:pt>
                <c:pt idx="1651">
                  <c:v>6.0396959013113696E-3</c:v>
                </c:pt>
                <c:pt idx="1652">
                  <c:v>5.1790392353744993E-3</c:v>
                </c:pt>
                <c:pt idx="1653">
                  <c:v>4.0994435930150914E-3</c:v>
                </c:pt>
                <c:pt idx="1654">
                  <c:v>4.2806344700544331E-3</c:v>
                </c:pt>
                <c:pt idx="1655">
                  <c:v>5.609367568342934E-3</c:v>
                </c:pt>
                <c:pt idx="1656">
                  <c:v>5.5716194689597381E-3</c:v>
                </c:pt>
                <c:pt idx="1657">
                  <c:v>5.9340012230384206E-3</c:v>
                </c:pt>
                <c:pt idx="1658">
                  <c:v>6.7191616902088983E-3</c:v>
                </c:pt>
                <c:pt idx="1659">
                  <c:v>7.0135968653978267E-3</c:v>
                </c:pt>
                <c:pt idx="1660">
                  <c:v>6.79465788897529E-3</c:v>
                </c:pt>
                <c:pt idx="1661">
                  <c:v>5.609367568342934E-3</c:v>
                </c:pt>
                <c:pt idx="1662">
                  <c:v>3.9560008153589473E-3</c:v>
                </c:pt>
                <c:pt idx="1663">
                  <c:v>4.3863291483273812E-3</c:v>
                </c:pt>
                <c:pt idx="1664">
                  <c:v>3.5936190612802644E-3</c:v>
                </c:pt>
                <c:pt idx="1665">
                  <c:v>3.3444816053511705E-3</c:v>
                </c:pt>
                <c:pt idx="1666">
                  <c:v>3.4879243830073159E-3</c:v>
                </c:pt>
                <c:pt idx="1667">
                  <c:v>4.2806344700544331E-3</c:v>
                </c:pt>
                <c:pt idx="1668">
                  <c:v>5.2092377148810565E-3</c:v>
                </c:pt>
                <c:pt idx="1669">
                  <c:v>5.820756924888832E-3</c:v>
                </c:pt>
                <c:pt idx="1670">
                  <c:v>6.2888333572404635E-3</c:v>
                </c:pt>
                <c:pt idx="1671">
                  <c:v>6.3643295560068553E-3</c:v>
                </c:pt>
                <c:pt idx="1672">
                  <c:v>6.4700242342798043E-3</c:v>
                </c:pt>
                <c:pt idx="1673">
                  <c:v>6.1831386789675136E-3</c:v>
                </c:pt>
                <c:pt idx="1674">
                  <c:v>5.4281766913035932E-3</c:v>
                </c:pt>
                <c:pt idx="1675">
                  <c:v>4.9601002589519626E-3</c:v>
                </c:pt>
                <c:pt idx="1676">
                  <c:v>5.1412911359913025E-3</c:v>
                </c:pt>
                <c:pt idx="1677">
                  <c:v>3.8805046165925547E-3</c:v>
                </c:pt>
                <c:pt idx="1678">
                  <c:v>3.5936190612802644E-3</c:v>
                </c:pt>
                <c:pt idx="1679">
                  <c:v>3.2387869270782219E-3</c:v>
                </c:pt>
                <c:pt idx="1680">
                  <c:v>3.9182527159757514E-3</c:v>
                </c:pt>
                <c:pt idx="1681">
                  <c:v>3.8503061370859975E-3</c:v>
                </c:pt>
                <c:pt idx="1682">
                  <c:v>4.2428863706712372E-3</c:v>
                </c:pt>
                <c:pt idx="1683">
                  <c:v>3.45017628362412E-3</c:v>
                </c:pt>
                <c:pt idx="1684">
                  <c:v>3.3067335059679746E-3</c:v>
                </c:pt>
                <c:pt idx="1685">
                  <c:v>3.3444816053511705E-3</c:v>
                </c:pt>
                <c:pt idx="1686">
                  <c:v>3.45017628362412E-3</c:v>
                </c:pt>
                <c:pt idx="1687">
                  <c:v>2.8009089742331477E-3</c:v>
                </c:pt>
                <c:pt idx="1688">
                  <c:v>3.5936190612802644E-3</c:v>
                </c:pt>
                <c:pt idx="1689">
                  <c:v>3.0198479506556848E-3</c:v>
                </c:pt>
                <c:pt idx="1690">
                  <c:v>4.2806344700544331E-3</c:v>
                </c:pt>
                <c:pt idx="1691">
                  <c:v>4.9223521595687658E-3</c:v>
                </c:pt>
                <c:pt idx="1692">
                  <c:v>5.3224820130306442E-3</c:v>
                </c:pt>
                <c:pt idx="1693">
                  <c:v>5.3904285919203964E-3</c:v>
                </c:pt>
                <c:pt idx="1694">
                  <c:v>5.4659247906867891E-3</c:v>
                </c:pt>
                <c:pt idx="1695">
                  <c:v>4.5675200253667229E-3</c:v>
                </c:pt>
                <c:pt idx="1696">
                  <c:v>4.4542757272171352E-3</c:v>
                </c:pt>
                <c:pt idx="1697">
                  <c:v>3.7370618389364098E-3</c:v>
                </c:pt>
                <c:pt idx="1698">
                  <c:v>2.9141532723827358E-3</c:v>
                </c:pt>
                <c:pt idx="1699">
                  <c:v>2.3705806412647125E-3</c:v>
                </c:pt>
                <c:pt idx="1700">
                  <c:v>2.8386570736163436E-3</c:v>
                </c:pt>
                <c:pt idx="1701">
                  <c:v>2.9141532723827358E-3</c:v>
                </c:pt>
                <c:pt idx="1702">
                  <c:v>3.9560008153589473E-3</c:v>
                </c:pt>
                <c:pt idx="1703">
                  <c:v>4.4542757272171352E-3</c:v>
                </c:pt>
                <c:pt idx="1704">
                  <c:v>4.7109628030228678E-3</c:v>
                </c:pt>
                <c:pt idx="1705">
                  <c:v>4.9601002589519626E-3</c:v>
                </c:pt>
                <c:pt idx="1706">
                  <c:v>4.9978483583351585E-3</c:v>
                </c:pt>
                <c:pt idx="1707">
                  <c:v>4.0239473942486996E-3</c:v>
                </c:pt>
                <c:pt idx="1708">
                  <c:v>3.45017628362412E-3</c:v>
                </c:pt>
                <c:pt idx="1709">
                  <c:v>3.0575960500388807E-3</c:v>
                </c:pt>
                <c:pt idx="1710">
                  <c:v>2.7329623953433945E-3</c:v>
                </c:pt>
                <c:pt idx="1711">
                  <c:v>2.5140234189208574E-3</c:v>
                </c:pt>
                <c:pt idx="1712">
                  <c:v>1.8345576300233285E-3</c:v>
                </c:pt>
                <c:pt idx="1713">
                  <c:v>2.0157485070626696E-3</c:v>
                </c:pt>
                <c:pt idx="1714">
                  <c:v>2.9443517518892926E-3</c:v>
                </c:pt>
                <c:pt idx="1715">
                  <c:v>3.3444816053511705E-3</c:v>
                </c:pt>
                <c:pt idx="1716">
                  <c:v>2.3026340623749594E-3</c:v>
                </c:pt>
                <c:pt idx="1717">
                  <c:v>2.9141532723827358E-3</c:v>
                </c:pt>
                <c:pt idx="1718">
                  <c:v>2.6952142959601982E-3</c:v>
                </c:pt>
                <c:pt idx="1719">
                  <c:v>2.6272677170704455E-3</c:v>
                </c:pt>
                <c:pt idx="1720">
                  <c:v>2.0836950859524223E-3</c:v>
                </c:pt>
                <c:pt idx="1721">
                  <c:v>1.0795956423594072E-3</c:v>
                </c:pt>
                <c:pt idx="1722">
                  <c:v>1.2230384200155524E-3</c:v>
                </c:pt>
                <c:pt idx="1723">
                  <c:v>1.8345576300233285E-3</c:v>
                </c:pt>
                <c:pt idx="1724">
                  <c:v>1.3287330982885012E-3</c:v>
                </c:pt>
                <c:pt idx="1725">
                  <c:v>1.1173437417426033E-3</c:v>
                </c:pt>
                <c:pt idx="1726">
                  <c:v>2.5140234189208574E-3</c:v>
                </c:pt>
                <c:pt idx="1727">
                  <c:v>3.4879243830073159E-3</c:v>
                </c:pt>
                <c:pt idx="1728">
                  <c:v>3.2387869270782219E-3</c:v>
                </c:pt>
                <c:pt idx="1729">
                  <c:v>3.0953441494220766E-3</c:v>
                </c:pt>
                <c:pt idx="1730">
                  <c:v>3.5256724823905117E-3</c:v>
                </c:pt>
                <c:pt idx="1731">
                  <c:v>3.7748099383196057E-3</c:v>
                </c:pt>
                <c:pt idx="1732">
                  <c:v>3.6691152600466571E-3</c:v>
                </c:pt>
                <c:pt idx="1733">
                  <c:v>2.6952142959601982E-3</c:v>
                </c:pt>
                <c:pt idx="1734">
                  <c:v>2.3403821617581557E-3</c:v>
                </c:pt>
                <c:pt idx="1735">
                  <c:v>2.6952142959601982E-3</c:v>
                </c:pt>
                <c:pt idx="1736">
                  <c:v>2.3403821617581557E-3</c:v>
                </c:pt>
                <c:pt idx="1737">
                  <c:v>9.7390096408645833E-4</c:v>
                </c:pt>
                <c:pt idx="1738">
                  <c:v>6.4926730939097218E-4</c:v>
                </c:pt>
                <c:pt idx="1739">
                  <c:v>7.1721388828072509E-4</c:v>
                </c:pt>
                <c:pt idx="1740">
                  <c:v>7.549619876639212E-4</c:v>
                </c:pt>
                <c:pt idx="1741">
                  <c:v>1.0569467827294898E-4</c:v>
                </c:pt>
                <c:pt idx="1742">
                  <c:v>3.92580233585239E-4</c:v>
                </c:pt>
                <c:pt idx="1743">
                  <c:v>9.3615286470326222E-4</c:v>
                </c:pt>
                <c:pt idx="1744">
                  <c:v>1.0795956423594072E-3</c:v>
                </c:pt>
                <c:pt idx="1745">
                  <c:v>9.3615286470326222E-4</c:v>
                </c:pt>
                <c:pt idx="1746">
                  <c:v>1.1475422212491601E-3</c:v>
                </c:pt>
                <c:pt idx="1747">
                  <c:v>1.4344277765614502E-3</c:v>
                </c:pt>
                <c:pt idx="1748">
                  <c:v>1.4344277765614502E-3</c:v>
                </c:pt>
                <c:pt idx="1749">
                  <c:v>8.6065666593687E-4</c:v>
                </c:pt>
                <c:pt idx="1750">
                  <c:v>6.1151921000777618E-4</c:v>
                </c:pt>
                <c:pt idx="1751">
                  <c:v>6.1151921000777618E-4</c:v>
                </c:pt>
                <c:pt idx="1752">
                  <c:v>5.0582453173482716E-4</c:v>
                </c:pt>
                <c:pt idx="1753">
                  <c:v>2.1893897642253713E-4</c:v>
                </c:pt>
                <c:pt idx="1754">
                  <c:v>2.1893897642253713E-4</c:v>
                </c:pt>
                <c:pt idx="1755">
                  <c:v>2.4913745592909398E-4</c:v>
                </c:pt>
                <c:pt idx="1756">
                  <c:v>9.3615286470326222E-4</c:v>
                </c:pt>
                <c:pt idx="1757">
                  <c:v>7.549619876639212E-4</c:v>
                </c:pt>
                <c:pt idx="1758">
                  <c:v>1.5476720747110383E-3</c:v>
                </c:pt>
                <c:pt idx="1759">
                  <c:v>1.8345576300233285E-3</c:v>
                </c:pt>
                <c:pt idx="1760">
                  <c:v>1.2909849989053051E-3</c:v>
                </c:pt>
                <c:pt idx="1761">
                  <c:v>1.0418475429762111E-3</c:v>
                </c:pt>
                <c:pt idx="1762">
                  <c:v>2.0157485070626696E-3</c:v>
                </c:pt>
                <c:pt idx="1763">
                  <c:v>1.5854201740942344E-3</c:v>
                </c:pt>
                <c:pt idx="1764">
                  <c:v>2.0459469865692264E-3</c:v>
                </c:pt>
                <c:pt idx="1765">
                  <c:v>2.1893897642253713E-3</c:v>
                </c:pt>
                <c:pt idx="1766">
                  <c:v>2.1591912847188145E-3</c:v>
                </c:pt>
                <c:pt idx="1767">
                  <c:v>2.3403821617581557E-3</c:v>
                </c:pt>
                <c:pt idx="1768">
                  <c:v>2.9443517518892926E-3</c:v>
                </c:pt>
                <c:pt idx="1769">
                  <c:v>2.1214431853356186E-3</c:v>
                </c:pt>
                <c:pt idx="1770">
                  <c:v>2.3403821617581557E-3</c:v>
                </c:pt>
                <c:pt idx="1771">
                  <c:v>2.4460768400311047E-3</c:v>
                </c:pt>
                <c:pt idx="1772">
                  <c:v>1.8345576300233285E-3</c:v>
                </c:pt>
                <c:pt idx="1773">
                  <c:v>1.7288629517503795E-3</c:v>
                </c:pt>
                <c:pt idx="1774">
                  <c:v>1.6533667529839873E-3</c:v>
                </c:pt>
                <c:pt idx="1775">
                  <c:v>8.3045818643031331E-4</c:v>
                </c:pt>
                <c:pt idx="1776">
                  <c:v>1.2607865193987483E-3</c:v>
                </c:pt>
                <c:pt idx="1777">
                  <c:v>1.0418475429762111E-3</c:v>
                </c:pt>
                <c:pt idx="1778">
                  <c:v>2.1893897642253713E-4</c:v>
                </c:pt>
                <c:pt idx="1779">
                  <c:v>5.7377111062458007E-4</c:v>
                </c:pt>
                <c:pt idx="1780">
                  <c:v>3.6238175407868215E-4</c:v>
                </c:pt>
                <c:pt idx="1781">
                  <c:v>5.3602301124138396E-4</c:v>
                </c:pt>
                <c:pt idx="1782">
                  <c:v>7.549619876639212E-4</c:v>
                </c:pt>
                <c:pt idx="1783">
                  <c:v>6.1151921000777618E-4</c:v>
                </c:pt>
                <c:pt idx="1784">
                  <c:v>9.3615286470326222E-4</c:v>
                </c:pt>
                <c:pt idx="1785">
                  <c:v>1.1173437417426033E-3</c:v>
                </c:pt>
                <c:pt idx="1786">
                  <c:v>9.3615286470326222E-4</c:v>
                </c:pt>
                <c:pt idx="1787">
                  <c:v>7.927100870471172E-4</c:v>
                </c:pt>
                <c:pt idx="1788">
                  <c:v>1.5099239753278424E-3</c:v>
                </c:pt>
                <c:pt idx="1789">
                  <c:v>2.3705806412647125E-3</c:v>
                </c:pt>
                <c:pt idx="1790">
                  <c:v>2.1591912847188145E-3</c:v>
                </c:pt>
                <c:pt idx="1791">
                  <c:v>1.9402523082962773E-3</c:v>
                </c:pt>
                <c:pt idx="1792">
                  <c:v>1.9780004076794737E-3</c:v>
                </c:pt>
                <c:pt idx="1793">
                  <c:v>2.3026340623749594E-3</c:v>
                </c:pt>
                <c:pt idx="1794">
                  <c:v>2.5140234189208574E-3</c:v>
                </c:pt>
                <c:pt idx="1795">
                  <c:v>1.9780004076794737E-3</c:v>
                </c:pt>
                <c:pt idx="1796">
                  <c:v>1.4042292970548934E-3</c:v>
                </c:pt>
                <c:pt idx="1797">
                  <c:v>1.4042292970548934E-3</c:v>
                </c:pt>
                <c:pt idx="1798">
                  <c:v>1.2230384200155524E-3</c:v>
                </c:pt>
                <c:pt idx="1799">
                  <c:v>1.1852903206323563E-3</c:v>
                </c:pt>
                <c:pt idx="1800">
                  <c:v>6.1151921000777618E-4</c:v>
                </c:pt>
                <c:pt idx="1801">
                  <c:v>1.2909849989053051E-3</c:v>
                </c:pt>
                <c:pt idx="1802">
                  <c:v>1.5099239753278424E-3</c:v>
                </c:pt>
                <c:pt idx="1803">
                  <c:v>1.1173437417426033E-3</c:v>
                </c:pt>
                <c:pt idx="1804">
                  <c:v>1.2230384200155524E-3</c:v>
                </c:pt>
                <c:pt idx="1805">
                  <c:v>6.4926730939097218E-4</c:v>
                </c:pt>
                <c:pt idx="1806">
                  <c:v>6.4926730939097218E-4</c:v>
                </c:pt>
                <c:pt idx="1807">
                  <c:v>4.30328332968435E-4</c:v>
                </c:pt>
                <c:pt idx="1808">
                  <c:v>2.1893897642253713E-4</c:v>
                </c:pt>
                <c:pt idx="1809">
                  <c:v>1.0569467827294898E-4</c:v>
                </c:pt>
                <c:pt idx="1810">
                  <c:v>8.3045818643031331E-4</c:v>
                </c:pt>
                <c:pt idx="1811">
                  <c:v>3.92580233585239E-4</c:v>
                </c:pt>
                <c:pt idx="1812">
                  <c:v>1.2230384200155524E-3</c:v>
                </c:pt>
                <c:pt idx="1813">
                  <c:v>1.3664811976716973E-3</c:v>
                </c:pt>
                <c:pt idx="1814">
                  <c:v>1.8723057294065244E-3</c:v>
                </c:pt>
                <c:pt idx="1815">
                  <c:v>1.2909849989053051E-3</c:v>
                </c:pt>
                <c:pt idx="1816">
                  <c:v>1.2909849989053051E-3</c:v>
                </c:pt>
                <c:pt idx="1817">
                  <c:v>6.1151921000777618E-4</c:v>
                </c:pt>
                <c:pt idx="1818">
                  <c:v>6.1151921000777618E-4</c:v>
                </c:pt>
                <c:pt idx="1819">
                  <c:v>0</c:v>
                </c:pt>
                <c:pt idx="1820">
                  <c:v>1.8119087703934107E-4</c:v>
                </c:pt>
                <c:pt idx="1821">
                  <c:v>4.30328332968435E-4</c:v>
                </c:pt>
                <c:pt idx="1822">
                  <c:v>7.927100870471172E-4</c:v>
                </c:pt>
                <c:pt idx="1823">
                  <c:v>8.3045818643031331E-4</c:v>
                </c:pt>
                <c:pt idx="1824">
                  <c:v>3.6238175407868215E-4</c:v>
                </c:pt>
                <c:pt idx="1825">
                  <c:v>7.927100870471172E-4</c:v>
                </c:pt>
                <c:pt idx="1826">
                  <c:v>1.0795956423594072E-3</c:v>
                </c:pt>
                <c:pt idx="1827">
                  <c:v>1.0040994435930152E-3</c:v>
                </c:pt>
                <c:pt idx="1828">
                  <c:v>3.7748099383196061E-5</c:v>
                </c:pt>
                <c:pt idx="1829">
                  <c:v>-3.92580233585239E-4</c:v>
                </c:pt>
                <c:pt idx="1830">
                  <c:v>-2.8688555531229004E-4</c:v>
                </c:pt>
                <c:pt idx="1831">
                  <c:v>-5.0582453173482716E-4</c:v>
                </c:pt>
                <c:pt idx="1832">
                  <c:v>-8.3045818643031331E-4</c:v>
                </c:pt>
                <c:pt idx="1833">
                  <c:v>-7.927100870471172E-4</c:v>
                </c:pt>
                <c:pt idx="1834">
                  <c:v>-1.2909849989053051E-3</c:v>
                </c:pt>
                <c:pt idx="1835">
                  <c:v>-3.92580233585239E-4</c:v>
                </c:pt>
                <c:pt idx="1836">
                  <c:v>4.6807643235163111E-4</c:v>
                </c:pt>
                <c:pt idx="1837">
                  <c:v>5.3602301124138396E-4</c:v>
                </c:pt>
                <c:pt idx="1838">
                  <c:v>1.7288629517503795E-3</c:v>
                </c:pt>
                <c:pt idx="1839">
                  <c:v>1.8345576300233285E-3</c:v>
                </c:pt>
                <c:pt idx="1840">
                  <c:v>1.8723057294065244E-3</c:v>
                </c:pt>
                <c:pt idx="1841">
                  <c:v>2.3026340623749594E-3</c:v>
                </c:pt>
                <c:pt idx="1842">
                  <c:v>1.8345576300233285E-3</c:v>
                </c:pt>
                <c:pt idx="1843">
                  <c:v>1.2909849989053051E-3</c:v>
                </c:pt>
                <c:pt idx="1844">
                  <c:v>1.0418475429762111E-3</c:v>
                </c:pt>
                <c:pt idx="1845">
                  <c:v>6.4926730939097218E-4</c:v>
                </c:pt>
                <c:pt idx="1846">
                  <c:v>1.2607865193987483E-3</c:v>
                </c:pt>
                <c:pt idx="1847">
                  <c:v>1.0040994435930152E-3</c:v>
                </c:pt>
                <c:pt idx="1848">
                  <c:v>1.0795956423594072E-3</c:v>
                </c:pt>
                <c:pt idx="1849">
                  <c:v>1.3664811976716973E-3</c:v>
                </c:pt>
                <c:pt idx="1850">
                  <c:v>1.6533667529839873E-3</c:v>
                </c:pt>
                <c:pt idx="1851">
                  <c:v>1.6911148523671836E-3</c:v>
                </c:pt>
                <c:pt idx="1852">
                  <c:v>2.1214431853356186E-3</c:v>
                </c:pt>
                <c:pt idx="1853">
                  <c:v>1.5854201740942344E-3</c:v>
                </c:pt>
                <c:pt idx="1854">
                  <c:v>1.9402523082962773E-3</c:v>
                </c:pt>
                <c:pt idx="1855">
                  <c:v>1.4721758759446463E-3</c:v>
                </c:pt>
                <c:pt idx="1856">
                  <c:v>2.1214431853356186E-3</c:v>
                </c:pt>
                <c:pt idx="1857">
                  <c:v>1.8345576300233285E-3</c:v>
                </c:pt>
                <c:pt idx="1858">
                  <c:v>1.8723057294065244E-3</c:v>
                </c:pt>
                <c:pt idx="1859">
                  <c:v>1.6533667529839873E-3</c:v>
                </c:pt>
                <c:pt idx="1860">
                  <c:v>1.9025042089130812E-3</c:v>
                </c:pt>
                <c:pt idx="1861">
                  <c:v>1.2607865193987483E-3</c:v>
                </c:pt>
                <c:pt idx="1862">
                  <c:v>8.6065666593687E-4</c:v>
                </c:pt>
                <c:pt idx="1863">
                  <c:v>-3.6238175407868215E-4</c:v>
                </c:pt>
                <c:pt idx="1864">
                  <c:v>0</c:v>
                </c:pt>
                <c:pt idx="1865">
                  <c:v>5.0582453173482716E-4</c:v>
                </c:pt>
                <c:pt idx="1866">
                  <c:v>1.2909849989053051E-3</c:v>
                </c:pt>
                <c:pt idx="1867">
                  <c:v>6.4926730939097218E-4</c:v>
                </c:pt>
                <c:pt idx="1868">
                  <c:v>7.1721388828072509E-4</c:v>
                </c:pt>
                <c:pt idx="1869">
                  <c:v>1.1852903206323563E-3</c:v>
                </c:pt>
                <c:pt idx="1870">
                  <c:v>8.9840476532006611E-4</c:v>
                </c:pt>
                <c:pt idx="1871">
                  <c:v>-3.6238175407868215E-4</c:v>
                </c:pt>
                <c:pt idx="1872">
                  <c:v>-1.2607865193987483E-3</c:v>
                </c:pt>
                <c:pt idx="1873">
                  <c:v>-1.9025042089130812E-3</c:v>
                </c:pt>
                <c:pt idx="1874">
                  <c:v>-7.927100870471172E-4</c:v>
                </c:pt>
                <c:pt idx="1875">
                  <c:v>-3.92580233585239E-4</c:v>
                </c:pt>
                <c:pt idx="1876">
                  <c:v>-3.6238175407868215E-4</c:v>
                </c:pt>
                <c:pt idx="1877">
                  <c:v>3.2463365469548609E-4</c:v>
                </c:pt>
                <c:pt idx="1878">
                  <c:v>9.3615286470326222E-4</c:v>
                </c:pt>
                <c:pt idx="1879">
                  <c:v>1.3664811976716973E-3</c:v>
                </c:pt>
                <c:pt idx="1880">
                  <c:v>7.549619876639212E-4</c:v>
                </c:pt>
                <c:pt idx="1881">
                  <c:v>-5.3602301124138396E-4</c:v>
                </c:pt>
                <c:pt idx="1882">
                  <c:v>-3.2463365469548609E-4</c:v>
                </c:pt>
                <c:pt idx="1883">
                  <c:v>-3.6238175407868215E-4</c:v>
                </c:pt>
                <c:pt idx="1884">
                  <c:v>-6.7946578889752909E-4</c:v>
                </c:pt>
                <c:pt idx="1885">
                  <c:v>-8.9840476532006611E-4</c:v>
                </c:pt>
                <c:pt idx="1886">
                  <c:v>-5.0582453173482716E-4</c:v>
                </c:pt>
                <c:pt idx="1887">
                  <c:v>-7.5496198766392123E-5</c:v>
                </c:pt>
                <c:pt idx="1888">
                  <c:v>2.8688555531229004E-4</c:v>
                </c:pt>
                <c:pt idx="1889">
                  <c:v>-4.30328332968435E-4</c:v>
                </c:pt>
                <c:pt idx="1890">
                  <c:v>1.4344277765614502E-4</c:v>
                </c:pt>
                <c:pt idx="1891">
                  <c:v>9.7390096408645833E-4</c:v>
                </c:pt>
                <c:pt idx="1892">
                  <c:v>1.6533667529839873E-3</c:v>
                </c:pt>
                <c:pt idx="1893">
                  <c:v>4.30328332968435E-4</c:v>
                </c:pt>
                <c:pt idx="1894">
                  <c:v>-3.6238175407868215E-4</c:v>
                </c:pt>
                <c:pt idx="1895">
                  <c:v>-3.7748099383196061E-5</c:v>
                </c:pt>
                <c:pt idx="1896">
                  <c:v>6.7946578889752909E-4</c:v>
                </c:pt>
                <c:pt idx="1897">
                  <c:v>3.7748099383196061E-5</c:v>
                </c:pt>
                <c:pt idx="1898">
                  <c:v>-6.4926730939097218E-4</c:v>
                </c:pt>
                <c:pt idx="1899">
                  <c:v>-1.4344277765614502E-3</c:v>
                </c:pt>
                <c:pt idx="1900">
                  <c:v>-1.0569467827294898E-4</c:v>
                </c:pt>
                <c:pt idx="1901">
                  <c:v>3.6238175407868215E-4</c:v>
                </c:pt>
                <c:pt idx="1902">
                  <c:v>-3.7748099383196061E-5</c:v>
                </c:pt>
                <c:pt idx="1903">
                  <c:v>-7.549619876639212E-4</c:v>
                </c:pt>
                <c:pt idx="1904">
                  <c:v>-1.1852903206323563E-3</c:v>
                </c:pt>
                <c:pt idx="1905">
                  <c:v>-1.6533667529839873E-3</c:v>
                </c:pt>
                <c:pt idx="1906">
                  <c:v>-1.8345576300233285E-3</c:v>
                </c:pt>
                <c:pt idx="1907">
                  <c:v>-2.3705806412647125E-3</c:v>
                </c:pt>
                <c:pt idx="1908">
                  <c:v>-2.2271378636085676E-3</c:v>
                </c:pt>
                <c:pt idx="1909">
                  <c:v>-1.6911148523671836E-3</c:v>
                </c:pt>
                <c:pt idx="1910">
                  <c:v>-1.5854201740942344E-3</c:v>
                </c:pt>
                <c:pt idx="1911">
                  <c:v>-7.927100870471172E-4</c:v>
                </c:pt>
                <c:pt idx="1912">
                  <c:v>7.5496198766392123E-5</c:v>
                </c:pt>
                <c:pt idx="1913">
                  <c:v>6.7946578889752909E-4</c:v>
                </c:pt>
                <c:pt idx="1914">
                  <c:v>3.92580233585239E-4</c:v>
                </c:pt>
                <c:pt idx="1915">
                  <c:v>-5.0582453173482716E-4</c:v>
                </c:pt>
                <c:pt idx="1916">
                  <c:v>-7.549619876639212E-4</c:v>
                </c:pt>
                <c:pt idx="1917">
                  <c:v>-6.4926730939097218E-4</c:v>
                </c:pt>
                <c:pt idx="1918">
                  <c:v>-6.4926730939097218E-4</c:v>
                </c:pt>
                <c:pt idx="1919">
                  <c:v>-5.0582453173482716E-4</c:v>
                </c:pt>
                <c:pt idx="1920">
                  <c:v>-1.8119087703934107E-4</c:v>
                </c:pt>
                <c:pt idx="1921">
                  <c:v>-2.1893897642253713E-4</c:v>
                </c:pt>
                <c:pt idx="1922">
                  <c:v>5.0582453173482716E-4</c:v>
                </c:pt>
                <c:pt idx="1923">
                  <c:v>7.549619876639212E-4</c:v>
                </c:pt>
                <c:pt idx="1924">
                  <c:v>6.1151921000777618E-4</c:v>
                </c:pt>
                <c:pt idx="1925">
                  <c:v>-5.3602301124138396E-4</c:v>
                </c:pt>
                <c:pt idx="1926">
                  <c:v>-1.0040994435930152E-3</c:v>
                </c:pt>
                <c:pt idx="1927">
                  <c:v>-1.1475422212491601E-3</c:v>
                </c:pt>
                <c:pt idx="1928">
                  <c:v>-1.2909849989053051E-3</c:v>
                </c:pt>
                <c:pt idx="1929">
                  <c:v>-1.2230384200155524E-3</c:v>
                </c:pt>
                <c:pt idx="1930">
                  <c:v>-1.1173437417426033E-3</c:v>
                </c:pt>
                <c:pt idx="1931">
                  <c:v>-4.6807643235163111E-4</c:v>
                </c:pt>
                <c:pt idx="1932">
                  <c:v>5.3602301124138396E-4</c:v>
                </c:pt>
                <c:pt idx="1933">
                  <c:v>7.927100870471172E-4</c:v>
                </c:pt>
                <c:pt idx="1934">
                  <c:v>5.0582453173482716E-4</c:v>
                </c:pt>
                <c:pt idx="1935">
                  <c:v>1.1475422212491601E-3</c:v>
                </c:pt>
                <c:pt idx="1936">
                  <c:v>1.1852903206323563E-3</c:v>
                </c:pt>
                <c:pt idx="1937">
                  <c:v>8.9840476532006611E-4</c:v>
                </c:pt>
                <c:pt idx="1938">
                  <c:v>6.4926730939097218E-4</c:v>
                </c:pt>
                <c:pt idx="1939">
                  <c:v>7.927100870471172E-4</c:v>
                </c:pt>
                <c:pt idx="1940">
                  <c:v>6.7946578889752909E-4</c:v>
                </c:pt>
                <c:pt idx="1941">
                  <c:v>1.0040994435930152E-3</c:v>
                </c:pt>
                <c:pt idx="1942">
                  <c:v>6.1151921000777618E-4</c:v>
                </c:pt>
                <c:pt idx="1943">
                  <c:v>8.6065666593687E-4</c:v>
                </c:pt>
                <c:pt idx="1944">
                  <c:v>5.3602301124138396E-4</c:v>
                </c:pt>
                <c:pt idx="1945">
                  <c:v>4.6807643235163111E-4</c:v>
                </c:pt>
                <c:pt idx="1946">
                  <c:v>4.6807643235163111E-4</c:v>
                </c:pt>
                <c:pt idx="1947">
                  <c:v>4.6807643235163111E-4</c:v>
                </c:pt>
                <c:pt idx="1948">
                  <c:v>5.0582453173482716E-4</c:v>
                </c:pt>
                <c:pt idx="1949">
                  <c:v>6.1151921000777618E-4</c:v>
                </c:pt>
                <c:pt idx="1950">
                  <c:v>2.1893897642253713E-4</c:v>
                </c:pt>
                <c:pt idx="1951">
                  <c:v>-4.6807643235163111E-4</c:v>
                </c:pt>
                <c:pt idx="1952">
                  <c:v>-3.6238175407868215E-4</c:v>
                </c:pt>
                <c:pt idx="1953">
                  <c:v>-9.3615286470326222E-4</c:v>
                </c:pt>
                <c:pt idx="1954">
                  <c:v>-1.1475422212491601E-3</c:v>
                </c:pt>
                <c:pt idx="1955">
                  <c:v>-1.7590614312569363E-3</c:v>
                </c:pt>
                <c:pt idx="1956">
                  <c:v>-2.2271378636085676E-3</c:v>
                </c:pt>
                <c:pt idx="1957">
                  <c:v>-1.9402523082962773E-3</c:v>
                </c:pt>
                <c:pt idx="1958">
                  <c:v>-1.1475422212491601E-3</c:v>
                </c:pt>
                <c:pt idx="1959">
                  <c:v>-7.927100870471172E-4</c:v>
                </c:pt>
                <c:pt idx="1960">
                  <c:v>-3.92580233585239E-4</c:v>
                </c:pt>
                <c:pt idx="1961">
                  <c:v>-4.6807643235163111E-4</c:v>
                </c:pt>
                <c:pt idx="1962">
                  <c:v>7.5496198766392123E-5</c:v>
                </c:pt>
                <c:pt idx="1963">
                  <c:v>-3.7748099383196061E-5</c:v>
                </c:pt>
                <c:pt idx="1964">
                  <c:v>-4.30328332968435E-4</c:v>
                </c:pt>
                <c:pt idx="1965">
                  <c:v>-2.1893897642253713E-4</c:v>
                </c:pt>
                <c:pt idx="1966">
                  <c:v>-1.1173437417426033E-3</c:v>
                </c:pt>
                <c:pt idx="1967">
                  <c:v>-1.4344277765614502E-3</c:v>
                </c:pt>
                <c:pt idx="1968">
                  <c:v>-2.3705806412647125E-3</c:v>
                </c:pt>
                <c:pt idx="1969">
                  <c:v>-2.3705806412647125E-3</c:v>
                </c:pt>
                <c:pt idx="1970">
                  <c:v>-2.1591912847188145E-3</c:v>
                </c:pt>
                <c:pt idx="1971">
                  <c:v>-1.6156186536007914E-3</c:v>
                </c:pt>
                <c:pt idx="1972">
                  <c:v>-1.3664811976716973E-3</c:v>
                </c:pt>
                <c:pt idx="1973">
                  <c:v>-9.7390096408645833E-4</c:v>
                </c:pt>
                <c:pt idx="1974">
                  <c:v>-6.1151921000777618E-4</c:v>
                </c:pt>
                <c:pt idx="1975">
                  <c:v>9.3615286470326222E-4</c:v>
                </c:pt>
                <c:pt idx="1976">
                  <c:v>1.1852903206323563E-3</c:v>
                </c:pt>
                <c:pt idx="1977">
                  <c:v>1.4042292970548934E-3</c:v>
                </c:pt>
                <c:pt idx="1978">
                  <c:v>1.1852903206323563E-3</c:v>
                </c:pt>
                <c:pt idx="1979">
                  <c:v>5.0582453173482716E-4</c:v>
                </c:pt>
                <c:pt idx="1980">
                  <c:v>8.3045818643031331E-4</c:v>
                </c:pt>
                <c:pt idx="1981">
                  <c:v>8.6065666593687E-4</c:v>
                </c:pt>
                <c:pt idx="1982">
                  <c:v>1.0040994435930152E-3</c:v>
                </c:pt>
                <c:pt idx="1983">
                  <c:v>1.1852903206323563E-3</c:v>
                </c:pt>
                <c:pt idx="1984">
                  <c:v>1.3664811976716973E-3</c:v>
                </c:pt>
                <c:pt idx="1985">
                  <c:v>1.3664811976716973E-3</c:v>
                </c:pt>
                <c:pt idx="1986">
                  <c:v>1.7968095306401322E-3</c:v>
                </c:pt>
                <c:pt idx="1987">
                  <c:v>1.9780004076794737E-3</c:v>
                </c:pt>
                <c:pt idx="1988">
                  <c:v>2.3026340623749594E-3</c:v>
                </c:pt>
                <c:pt idx="1989">
                  <c:v>1.3664811976716973E-3</c:v>
                </c:pt>
                <c:pt idx="1990">
                  <c:v>5.0582453173482716E-4</c:v>
                </c:pt>
                <c:pt idx="1991">
                  <c:v>2.8688555531229004E-4</c:v>
                </c:pt>
                <c:pt idx="1992">
                  <c:v>1.0569467827294898E-4</c:v>
                </c:pt>
                <c:pt idx="1993">
                  <c:v>-2.4913745592909398E-4</c:v>
                </c:pt>
                <c:pt idx="1994">
                  <c:v>-8.6065666593687E-4</c:v>
                </c:pt>
                <c:pt idx="1995">
                  <c:v>-1.2909849989053051E-3</c:v>
                </c:pt>
                <c:pt idx="1996">
                  <c:v>1.8119087703934107E-4</c:v>
                </c:pt>
                <c:pt idx="1997">
                  <c:v>7.927100870471172E-4</c:v>
                </c:pt>
                <c:pt idx="1998">
                  <c:v>6.4926730939097218E-4</c:v>
                </c:pt>
                <c:pt idx="1999">
                  <c:v>5.3602301124138396E-4</c:v>
                </c:pt>
                <c:pt idx="2000">
                  <c:v>7.549619876639212E-4</c:v>
                </c:pt>
                <c:pt idx="2001">
                  <c:v>9.7390096408645833E-4</c:v>
                </c:pt>
                <c:pt idx="2002">
                  <c:v>1.2909849989053051E-3</c:v>
                </c:pt>
                <c:pt idx="2003">
                  <c:v>3.2463365469548609E-4</c:v>
                </c:pt>
                <c:pt idx="2004">
                  <c:v>-1.0569467827294898E-4</c:v>
                </c:pt>
                <c:pt idx="2005">
                  <c:v>-7.5496198766392123E-5</c:v>
                </c:pt>
                <c:pt idx="2006">
                  <c:v>-1.0569467827294898E-4</c:v>
                </c:pt>
                <c:pt idx="2007">
                  <c:v>-5.0582453173482716E-4</c:v>
                </c:pt>
                <c:pt idx="2008">
                  <c:v>-7.549619876639212E-4</c:v>
                </c:pt>
                <c:pt idx="2009">
                  <c:v>-1.2230384200155524E-3</c:v>
                </c:pt>
                <c:pt idx="2010">
                  <c:v>-1.5476720747110383E-3</c:v>
                </c:pt>
                <c:pt idx="2011">
                  <c:v>-1.7590614312569363E-3</c:v>
                </c:pt>
                <c:pt idx="2012">
                  <c:v>-2.2271378636085676E-3</c:v>
                </c:pt>
                <c:pt idx="2013">
                  <c:v>-1.7968095306401322E-3</c:v>
                </c:pt>
                <c:pt idx="2014">
                  <c:v>-1.4042292970548934E-3</c:v>
                </c:pt>
                <c:pt idx="2015">
                  <c:v>-1.2909849989053051E-3</c:v>
                </c:pt>
                <c:pt idx="2016">
                  <c:v>-1.7288629517503795E-3</c:v>
                </c:pt>
                <c:pt idx="2017">
                  <c:v>-1.6533667529839873E-3</c:v>
                </c:pt>
                <c:pt idx="2018">
                  <c:v>-1.0418475429762111E-3</c:v>
                </c:pt>
                <c:pt idx="2019">
                  <c:v>-4.30328332968435E-4</c:v>
                </c:pt>
                <c:pt idx="2020">
                  <c:v>-1.4344277765614502E-4</c:v>
                </c:pt>
                <c:pt idx="2021">
                  <c:v>1.8119087703934107E-4</c:v>
                </c:pt>
                <c:pt idx="2022">
                  <c:v>2.8688555531229004E-4</c:v>
                </c:pt>
                <c:pt idx="2023">
                  <c:v>1.0418475429762111E-3</c:v>
                </c:pt>
                <c:pt idx="2024">
                  <c:v>1.4042292970548934E-3</c:v>
                </c:pt>
                <c:pt idx="2025">
                  <c:v>8.3045818643031331E-4</c:v>
                </c:pt>
                <c:pt idx="2026">
                  <c:v>5.0582453173482716E-4</c:v>
                </c:pt>
                <c:pt idx="2027">
                  <c:v>7.5496198766392123E-5</c:v>
                </c:pt>
                <c:pt idx="2028">
                  <c:v>-7.5496198766392123E-5</c:v>
                </c:pt>
                <c:pt idx="2029">
                  <c:v>-2.1893897642253713E-4</c:v>
                </c:pt>
                <c:pt idx="2030">
                  <c:v>-5.3602301124138396E-4</c:v>
                </c:pt>
                <c:pt idx="2031">
                  <c:v>-7.1721388828072509E-4</c:v>
                </c:pt>
                <c:pt idx="2032">
                  <c:v>-9.3615286470326222E-4</c:v>
                </c:pt>
                <c:pt idx="2033">
                  <c:v>-7.549619876639212E-4</c:v>
                </c:pt>
                <c:pt idx="2034">
                  <c:v>-5.0582453173482716E-4</c:v>
                </c:pt>
                <c:pt idx="2035">
                  <c:v>-1.2230384200155524E-3</c:v>
                </c:pt>
                <c:pt idx="2036">
                  <c:v>-1.1173437417426033E-3</c:v>
                </c:pt>
                <c:pt idx="2037">
                  <c:v>-8.9840476532006611E-4</c:v>
                </c:pt>
                <c:pt idx="2038">
                  <c:v>-1.4042292970548934E-3</c:v>
                </c:pt>
                <c:pt idx="2039">
                  <c:v>-6.1151921000777618E-4</c:v>
                </c:pt>
                <c:pt idx="2040">
                  <c:v>-7.549619876639212E-4</c:v>
                </c:pt>
                <c:pt idx="2041">
                  <c:v>-9.3615286470326222E-4</c:v>
                </c:pt>
                <c:pt idx="2042">
                  <c:v>-3.7748099383196061E-5</c:v>
                </c:pt>
                <c:pt idx="2043">
                  <c:v>1.4344277765614502E-4</c:v>
                </c:pt>
                <c:pt idx="2044">
                  <c:v>2.8688555531229004E-4</c:v>
                </c:pt>
                <c:pt idx="2045">
                  <c:v>2.5140234189208574E-3</c:v>
                </c:pt>
                <c:pt idx="2046">
                  <c:v>7.549619876639212E-4</c:v>
                </c:pt>
                <c:pt idx="2047">
                  <c:v>1.7590614312569363E-3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F92-45A1-A5FD-FA7F5F7E6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6175720"/>
        <c:axId val="756176704"/>
      </c:scatterChart>
      <c:valAx>
        <c:axId val="756175720"/>
        <c:scaling>
          <c:orientation val="minMax"/>
          <c:max val="800"/>
          <c:min val="4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Wavelength (nm)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176704"/>
        <c:crosses val="autoZero"/>
        <c:crossBetween val="midCat"/>
      </c:valAx>
      <c:valAx>
        <c:axId val="75617670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Normalised Scattering Intensity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6175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034711286089228"/>
          <c:y val="5.6133712452610091E-2"/>
          <c:w val="0.20409733158355206"/>
          <c:h val="0.15625109361329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935759131118449E-2"/>
          <c:y val="0.26386639532342077"/>
          <c:w val="0.89232522663648184"/>
          <c:h val="0.61657706813184665"/>
        </c:manualLayout>
      </c:layout>
      <c:scatterChart>
        <c:scatterStyle val="lineMarker"/>
        <c:varyColors val="0"/>
        <c:ser>
          <c:idx val="0"/>
          <c:order val="0"/>
          <c:tx>
            <c:v>AuNPs 633nm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Plot!$N$16:$N$26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Plot!$O$16:$O$26</c:f>
              <c:numCache>
                <c:formatCode>General</c:formatCode>
                <c:ptCount val="11"/>
                <c:pt idx="0">
                  <c:v>0.20777399999999999</c:v>
                </c:pt>
                <c:pt idx="1">
                  <c:v>0.167965</c:v>
                </c:pt>
                <c:pt idx="2">
                  <c:v>0.15939900000000001</c:v>
                </c:pt>
                <c:pt idx="3">
                  <c:v>0.156835</c:v>
                </c:pt>
                <c:pt idx="4">
                  <c:v>0.153922</c:v>
                </c:pt>
                <c:pt idx="5">
                  <c:v>0.149642</c:v>
                </c:pt>
                <c:pt idx="6">
                  <c:v>0.141762</c:v>
                </c:pt>
                <c:pt idx="7">
                  <c:v>0.14396200000000001</c:v>
                </c:pt>
                <c:pt idx="8">
                  <c:v>0.140872</c:v>
                </c:pt>
                <c:pt idx="9">
                  <c:v>0.157946</c:v>
                </c:pt>
                <c:pt idx="10">
                  <c:v>0.16129199999999999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10D-4CEE-8EA3-787F38A07F23}"/>
            </c:ext>
          </c:extLst>
        </c:ser>
        <c:ser>
          <c:idx val="1"/>
          <c:order val="1"/>
          <c:tx>
            <c:v>AuNPs 785nm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Plot!$N$16:$N$26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Plot!$P$16:$P$26</c:f>
              <c:numCache>
                <c:formatCode>General</c:formatCode>
                <c:ptCount val="11"/>
                <c:pt idx="0">
                  <c:v>0.300313</c:v>
                </c:pt>
                <c:pt idx="1">
                  <c:v>0.237015</c:v>
                </c:pt>
                <c:pt idx="2">
                  <c:v>0.222362</c:v>
                </c:pt>
                <c:pt idx="3">
                  <c:v>0.216562</c:v>
                </c:pt>
                <c:pt idx="4">
                  <c:v>0.21320800000000001</c:v>
                </c:pt>
                <c:pt idx="5">
                  <c:v>0.20068900000000001</c:v>
                </c:pt>
                <c:pt idx="6">
                  <c:v>0.18925400000000001</c:v>
                </c:pt>
                <c:pt idx="7">
                  <c:v>0.19136800000000001</c:v>
                </c:pt>
                <c:pt idx="8">
                  <c:v>0.18764900000000001</c:v>
                </c:pt>
                <c:pt idx="9">
                  <c:v>0.215278</c:v>
                </c:pt>
                <c:pt idx="10">
                  <c:v>0.21631900000000001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10D-4CEE-8EA3-787F38A07F23}"/>
            </c:ext>
          </c:extLst>
        </c:ser>
        <c:ser>
          <c:idx val="2"/>
          <c:order val="2"/>
          <c:tx>
            <c:v>LBL 633nm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AD6"/>
              </a:solidFill>
              <a:ln w="9525">
                <a:solidFill>
                  <a:srgbClr val="3281C8"/>
                </a:solidFill>
              </a:ln>
              <a:effectLst/>
            </c:spPr>
          </c:marker>
          <c:xVal>
            <c:numRef>
              <c:f>Plot!$R$16:$R$26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Plot!$S$16:$S$26</c:f>
              <c:numCache>
                <c:formatCode>General</c:formatCode>
                <c:ptCount val="11"/>
                <c:pt idx="0">
                  <c:v>0.32111099999999998</c:v>
                </c:pt>
                <c:pt idx="1">
                  <c:v>0.29971700000000001</c:v>
                </c:pt>
                <c:pt idx="2">
                  <c:v>0.28204499999999999</c:v>
                </c:pt>
                <c:pt idx="3">
                  <c:v>0.305398</c:v>
                </c:pt>
                <c:pt idx="4">
                  <c:v>0.27533299999999999</c:v>
                </c:pt>
                <c:pt idx="5">
                  <c:v>0.273978</c:v>
                </c:pt>
                <c:pt idx="6">
                  <c:v>0.28643000000000002</c:v>
                </c:pt>
                <c:pt idx="7">
                  <c:v>0.30019699999999999</c:v>
                </c:pt>
                <c:pt idx="8">
                  <c:v>0.33158700000000002</c:v>
                </c:pt>
                <c:pt idx="9">
                  <c:v>0.32073600000000002</c:v>
                </c:pt>
                <c:pt idx="10">
                  <c:v>0.29441800000000001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10D-4CEE-8EA3-787F38A07F23}"/>
            </c:ext>
          </c:extLst>
        </c:ser>
        <c:ser>
          <c:idx val="3"/>
          <c:order val="3"/>
          <c:tx>
            <c:v>LBL 785nm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Plot!$R$16:$R$26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Plot!$T$16:$T$26</c:f>
              <c:numCache>
                <c:formatCode>General</c:formatCode>
                <c:ptCount val="11"/>
                <c:pt idx="0">
                  <c:v>0.36324200000000001</c:v>
                </c:pt>
                <c:pt idx="1">
                  <c:v>0.339864</c:v>
                </c:pt>
                <c:pt idx="2">
                  <c:v>0.32390200000000002</c:v>
                </c:pt>
                <c:pt idx="3">
                  <c:v>0.34926200000000002</c:v>
                </c:pt>
                <c:pt idx="4">
                  <c:v>0.31779099999999999</c:v>
                </c:pt>
                <c:pt idx="5">
                  <c:v>0.31953999999999999</c:v>
                </c:pt>
                <c:pt idx="6">
                  <c:v>0.32912599999999997</c:v>
                </c:pt>
                <c:pt idx="7">
                  <c:v>0.34939500000000001</c:v>
                </c:pt>
                <c:pt idx="8">
                  <c:v>0.37629299999999999</c:v>
                </c:pt>
                <c:pt idx="9">
                  <c:v>0.36713899999999999</c:v>
                </c:pt>
                <c:pt idx="10">
                  <c:v>0.33546900000000002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10D-4CEE-8EA3-787F38A07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5276984"/>
        <c:axId val="765280264"/>
      </c:scatterChart>
      <c:valAx>
        <c:axId val="76527698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280264"/>
        <c:crosses val="autoZero"/>
        <c:crossBetween val="midCat"/>
      </c:valAx>
      <c:valAx>
        <c:axId val="765280264"/>
        <c:scaling>
          <c:orientation val="minMax"/>
          <c:max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Normalised Scattering Intensity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276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606722482193185"/>
          <c:y val="0.27719370477450617"/>
          <c:w val="0.14522300466896501"/>
          <c:h val="0.181745983118571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03937007874018"/>
          <c:y val="5.0925925925925923E-2"/>
          <c:w val="0.82805358705161858"/>
          <c:h val="0.80368839311752693"/>
        </c:manualLayout>
      </c:layout>
      <c:scatterChart>
        <c:scatterStyle val="lineMarker"/>
        <c:varyColors val="0"/>
        <c:ser>
          <c:idx val="0"/>
          <c:order val="0"/>
          <c:tx>
            <c:v>LBL 1075nm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1519.66</c:v>
                </c:pt>
                <c:pt idx="1">
                  <c:v>1503.54</c:v>
                </c:pt>
                <c:pt idx="2">
                  <c:v>1472.67</c:v>
                </c:pt>
                <c:pt idx="3">
                  <c:v>1450.97</c:v>
                </c:pt>
                <c:pt idx="4">
                  <c:v>1480.58</c:v>
                </c:pt>
                <c:pt idx="5">
                  <c:v>1491.97</c:v>
                </c:pt>
                <c:pt idx="6">
                  <c:v>1502.69</c:v>
                </c:pt>
                <c:pt idx="7">
                  <c:v>1461.92</c:v>
                </c:pt>
                <c:pt idx="8">
                  <c:v>1474.6</c:v>
                </c:pt>
                <c:pt idx="9">
                  <c:v>1445.38</c:v>
                </c:pt>
                <c:pt idx="10">
                  <c:v>1469.19</c:v>
                </c:pt>
                <c:pt idx="11">
                  <c:v>1471.06</c:v>
                </c:pt>
                <c:pt idx="12">
                  <c:v>1413.08</c:v>
                </c:pt>
                <c:pt idx="13">
                  <c:v>1422.56</c:v>
                </c:pt>
                <c:pt idx="14">
                  <c:v>1400.98</c:v>
                </c:pt>
                <c:pt idx="15">
                  <c:v>1416.99</c:v>
                </c:pt>
                <c:pt idx="16">
                  <c:v>1399.22</c:v>
                </c:pt>
                <c:pt idx="17">
                  <c:v>1376.8</c:v>
                </c:pt>
                <c:pt idx="18">
                  <c:v>1376.42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D2-4E02-A625-8F3722BCB30B}"/>
            </c:ext>
          </c:extLst>
        </c:ser>
        <c:ser>
          <c:idx val="1"/>
          <c:order val="1"/>
          <c:tx>
            <c:v>LBL 1585nm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</c:numCache>
            </c:numRef>
          </c:xVal>
          <c:yVal>
            <c:numRef>
              <c:f>Sheet1!$C$2:$C$20</c:f>
              <c:numCache>
                <c:formatCode>General</c:formatCode>
                <c:ptCount val="19"/>
                <c:pt idx="0">
                  <c:v>1345.21</c:v>
                </c:pt>
                <c:pt idx="1">
                  <c:v>1324.73</c:v>
                </c:pt>
                <c:pt idx="2">
                  <c:v>1290.83</c:v>
                </c:pt>
                <c:pt idx="3">
                  <c:v>1302.77</c:v>
                </c:pt>
                <c:pt idx="4">
                  <c:v>1312.2</c:v>
                </c:pt>
                <c:pt idx="5">
                  <c:v>1305.4100000000001</c:v>
                </c:pt>
                <c:pt idx="6">
                  <c:v>1294.42</c:v>
                </c:pt>
                <c:pt idx="7">
                  <c:v>1294.24</c:v>
                </c:pt>
                <c:pt idx="8">
                  <c:v>1243.57</c:v>
                </c:pt>
                <c:pt idx="9">
                  <c:v>1237.79</c:v>
                </c:pt>
                <c:pt idx="10">
                  <c:v>1244.32</c:v>
                </c:pt>
                <c:pt idx="11">
                  <c:v>1203.9100000000001</c:v>
                </c:pt>
                <c:pt idx="12">
                  <c:v>1190.8599999999999</c:v>
                </c:pt>
                <c:pt idx="13">
                  <c:v>1199.24</c:v>
                </c:pt>
                <c:pt idx="14">
                  <c:v>1151.68</c:v>
                </c:pt>
                <c:pt idx="15">
                  <c:v>1138.83</c:v>
                </c:pt>
                <c:pt idx="16">
                  <c:v>1147.77</c:v>
                </c:pt>
                <c:pt idx="17">
                  <c:v>1163.0999999999999</c:v>
                </c:pt>
                <c:pt idx="18">
                  <c:v>1139.79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FD2-4E02-A625-8F3722BCB30B}"/>
            </c:ext>
          </c:extLst>
        </c:ser>
        <c:ser>
          <c:idx val="2"/>
          <c:order val="2"/>
          <c:tx>
            <c:v>AuNP 1075nm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</c:numCache>
            </c:numRef>
          </c:xVal>
          <c:yVal>
            <c:numRef>
              <c:f>Sheet1!$Q$4:$Q$22</c:f>
              <c:numCache>
                <c:formatCode>General</c:formatCode>
                <c:ptCount val="19"/>
                <c:pt idx="0">
                  <c:v>266.34300000000002</c:v>
                </c:pt>
                <c:pt idx="1">
                  <c:v>274.69799999999998</c:v>
                </c:pt>
                <c:pt idx="2">
                  <c:v>318.73</c:v>
                </c:pt>
                <c:pt idx="3">
                  <c:v>278.45400000000001</c:v>
                </c:pt>
                <c:pt idx="4">
                  <c:v>305.70999999999998</c:v>
                </c:pt>
                <c:pt idx="5">
                  <c:v>262.33199999999999</c:v>
                </c:pt>
                <c:pt idx="6">
                  <c:v>271.21600000000001</c:v>
                </c:pt>
                <c:pt idx="7">
                  <c:v>298.68400000000003</c:v>
                </c:pt>
                <c:pt idx="8">
                  <c:v>284.78300000000002</c:v>
                </c:pt>
                <c:pt idx="9">
                  <c:v>272.26400000000001</c:v>
                </c:pt>
                <c:pt idx="10">
                  <c:v>288.774</c:v>
                </c:pt>
                <c:pt idx="11">
                  <c:v>294.255</c:v>
                </c:pt>
                <c:pt idx="12">
                  <c:v>291.14600000000002</c:v>
                </c:pt>
                <c:pt idx="13">
                  <c:v>299.923</c:v>
                </c:pt>
                <c:pt idx="14">
                  <c:v>397.959</c:v>
                </c:pt>
                <c:pt idx="15">
                  <c:v>343.47800000000001</c:v>
                </c:pt>
                <c:pt idx="16">
                  <c:v>264.714</c:v>
                </c:pt>
                <c:pt idx="17">
                  <c:v>303.24700000000001</c:v>
                </c:pt>
                <c:pt idx="18">
                  <c:v>287.81799999999998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FD2-4E02-A625-8F3722BCB30B}"/>
            </c:ext>
          </c:extLst>
        </c:ser>
        <c:ser>
          <c:idx val="3"/>
          <c:order val="3"/>
          <c:tx>
            <c:v>AuNP 1585nm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952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Sheet1!$P$4:$P$22</c:f>
              <c:numCache>
                <c:formatCode>General</c:formatCode>
                <c:ptCount val="19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</c:numCache>
            </c:numRef>
          </c:xVal>
          <c:yVal>
            <c:numRef>
              <c:f>Sheet1!$R$4:$R$22</c:f>
              <c:numCache>
                <c:formatCode>General</c:formatCode>
                <c:ptCount val="19"/>
                <c:pt idx="0">
                  <c:v>146.81299999999999</c:v>
                </c:pt>
                <c:pt idx="1">
                  <c:v>156.661</c:v>
                </c:pt>
                <c:pt idx="2">
                  <c:v>186.87200000000001</c:v>
                </c:pt>
                <c:pt idx="3">
                  <c:v>165.798</c:v>
                </c:pt>
                <c:pt idx="4">
                  <c:v>181.43899999999999</c:v>
                </c:pt>
                <c:pt idx="5">
                  <c:v>159.80799999999999</c:v>
                </c:pt>
                <c:pt idx="6">
                  <c:v>159.916</c:v>
                </c:pt>
                <c:pt idx="7">
                  <c:v>181.57499999999999</c:v>
                </c:pt>
                <c:pt idx="8">
                  <c:v>175.62100000000001</c:v>
                </c:pt>
                <c:pt idx="9">
                  <c:v>168.648</c:v>
                </c:pt>
                <c:pt idx="10">
                  <c:v>176.37899999999999</c:v>
                </c:pt>
                <c:pt idx="11">
                  <c:v>189.107</c:v>
                </c:pt>
                <c:pt idx="12">
                  <c:v>182.756</c:v>
                </c:pt>
                <c:pt idx="13">
                  <c:v>219.51400000000001</c:v>
                </c:pt>
                <c:pt idx="14">
                  <c:v>263.05399999999997</c:v>
                </c:pt>
                <c:pt idx="15">
                  <c:v>224.42</c:v>
                </c:pt>
                <c:pt idx="16">
                  <c:v>169.73400000000001</c:v>
                </c:pt>
                <c:pt idx="17">
                  <c:v>202.619</c:v>
                </c:pt>
                <c:pt idx="18">
                  <c:v>183.21799999999999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FD2-4E02-A625-8F3722BCB3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9236464"/>
        <c:axId val="499240728"/>
      </c:scatterChart>
      <c:valAx>
        <c:axId val="499236464"/>
        <c:scaling>
          <c:orientation val="minMax"/>
          <c:max val="9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Time (Min)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240728"/>
        <c:crosses val="autoZero"/>
        <c:crossBetween val="midCat"/>
      </c:valAx>
      <c:valAx>
        <c:axId val="499240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Peak</a:t>
                </a:r>
                <a:r>
                  <a:rPr lang="en-GB" baseline="0"/>
                  <a:t> Intensity (AU)</a:t>
                </a:r>
                <a:endParaRPr lang="en-GB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236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1735932562001179"/>
          <c:y val="0.32895523537387278"/>
          <c:w val="0.18264067437998821"/>
          <c:h val="0.359047118777381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0148B-F47F-458D-AD6E-D10B702E967E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8281A-2008-45C0-888A-629589C6C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41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38281A-2008-45C0-888A-629589C6CEB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50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36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36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53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GB" noProof="0" dirty="0" smtClean="0"/>
              <a:t>Click to insert title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609600" y="2552203"/>
            <a:ext cx="10944000" cy="3600000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16540" y="6228318"/>
            <a:ext cx="10944000" cy="369332"/>
          </a:xfrm>
        </p:spPr>
        <p:txBody>
          <a:bodyPr anchor="t" anchorCtr="0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 smtClean="0"/>
              <a:t>Click to insert source/notes text, if any</a:t>
            </a:r>
          </a:p>
        </p:txBody>
      </p:sp>
    </p:spTree>
    <p:extLst>
      <p:ext uri="{BB962C8B-B14F-4D97-AF65-F5344CB8AC3E}">
        <p14:creationId xmlns:p14="http://schemas.microsoft.com/office/powerpoint/2010/main" val="4177720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81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59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81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22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150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23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50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CDA32-28DD-447A-B6AF-64F31547735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CC1BC-C2F5-4E4F-B607-4AFB9325FA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4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115306"/>
              </p:ext>
            </p:extLst>
          </p:nvPr>
        </p:nvGraphicFramePr>
        <p:xfrm>
          <a:off x="291869" y="908088"/>
          <a:ext cx="5603682" cy="218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947">
                  <a:extLst>
                    <a:ext uri="{9D8B030D-6E8A-4147-A177-3AD203B41FA5}">
                      <a16:colId xmlns:a16="http://schemas.microsoft.com/office/drawing/2014/main" val="1038835009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699708817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4227138727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1640408563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64284048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416560566"/>
                    </a:ext>
                  </a:extLst>
                </a:gridCol>
              </a:tblGrid>
              <a:tr h="364965"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GB" sz="12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GB" sz="1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GB" sz="1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GB" sz="1200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GB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553837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 smtClean="0"/>
                        <a:t>ω</a:t>
                      </a:r>
                      <a:r>
                        <a:rPr lang="en-GB" sz="1200" b="1" baseline="-25000" dirty="0" smtClean="0"/>
                        <a:t>1</a:t>
                      </a:r>
                      <a:endParaRPr lang="en-GB" sz="1200" b="1" baseline="-25000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 gridSpan="5">
                  <a:txBody>
                    <a:bodyPr/>
                    <a:lstStyle/>
                    <a:p>
                      <a:pPr algn="ctr"/>
                      <a:endParaRPr lang="en-GB" sz="1200" dirty="0" smtClean="0"/>
                    </a:p>
                    <a:p>
                      <a:pPr algn="ctr"/>
                      <a:endParaRPr lang="en-GB" sz="1200" dirty="0" smtClean="0"/>
                    </a:p>
                    <a:p>
                      <a:pPr algn="ctr"/>
                      <a:endParaRPr lang="en-GB" sz="1200" dirty="0" smtClean="0"/>
                    </a:p>
                    <a:p>
                      <a:pPr algn="ctr"/>
                      <a:r>
                        <a:rPr lang="en-GB" sz="1200" b="1" dirty="0" err="1" smtClean="0"/>
                        <a:t>i.j</a:t>
                      </a:r>
                      <a:endParaRPr lang="en-GB" sz="1200" b="1" dirty="0" smtClean="0"/>
                    </a:p>
                    <a:p>
                      <a:pPr algn="ctr"/>
                      <a:r>
                        <a:rPr lang="en-GB" sz="1200" b="1" baseline="0" dirty="0" smtClean="0"/>
                        <a:t>matrix of data points</a:t>
                      </a:r>
                      <a:endParaRPr lang="en-GB" sz="1200" b="1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5"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5"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5"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76914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 smtClean="0"/>
                        <a:t>ω</a:t>
                      </a:r>
                      <a:r>
                        <a:rPr lang="en-GB" sz="1200" b="1" baseline="-25000" dirty="0" smtClean="0"/>
                        <a:t>2</a:t>
                      </a:r>
                      <a:endParaRPr lang="en-GB" sz="1200" b="1" baseline="-25000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079590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 smtClean="0"/>
                        <a:t>ω</a:t>
                      </a:r>
                      <a:r>
                        <a:rPr lang="en-GB" sz="1200" b="1" baseline="-25000" dirty="0" smtClean="0"/>
                        <a:t>3</a:t>
                      </a:r>
                      <a:endParaRPr lang="en-GB" sz="1200" b="1" baseline="-25000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693211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/>
                        <a:t>…</a:t>
                      </a:r>
                      <a:endParaRPr lang="en-GB" sz="1200" b="1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180068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l-GR" sz="1200" b="1" dirty="0" smtClean="0"/>
                        <a:t>ω</a:t>
                      </a:r>
                      <a:r>
                        <a:rPr lang="en-GB" sz="1200" b="1" baseline="-25000" dirty="0" smtClean="0"/>
                        <a:t>j</a:t>
                      </a:r>
                      <a:endParaRPr lang="en-GB" sz="1200" b="1" baseline="-25000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56655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800265"/>
              </p:ext>
            </p:extLst>
          </p:nvPr>
        </p:nvGraphicFramePr>
        <p:xfrm>
          <a:off x="6401724" y="908088"/>
          <a:ext cx="5603682" cy="218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947">
                  <a:extLst>
                    <a:ext uri="{9D8B030D-6E8A-4147-A177-3AD203B41FA5}">
                      <a16:colId xmlns:a16="http://schemas.microsoft.com/office/drawing/2014/main" val="1038835009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699708817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4227138727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1640408563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64284048"/>
                    </a:ext>
                  </a:extLst>
                </a:gridCol>
                <a:gridCol w="933947">
                  <a:extLst>
                    <a:ext uri="{9D8B030D-6E8A-4147-A177-3AD203B41FA5}">
                      <a16:colId xmlns:a16="http://schemas.microsoft.com/office/drawing/2014/main" val="416560566"/>
                    </a:ext>
                  </a:extLst>
                </a:gridCol>
              </a:tblGrid>
              <a:tr h="364965">
                <a:tc>
                  <a:txBody>
                    <a:bodyPr/>
                    <a:lstStyle/>
                    <a:p>
                      <a:pPr algn="ctr"/>
                      <a:endParaRPr lang="en-GB" sz="1200" b="1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GB" sz="120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GB" sz="1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GB" sz="1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GB" sz="1200" baseline="-25000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GB" sz="12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553837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/>
                        <a:t>PC</a:t>
                      </a:r>
                      <a:r>
                        <a:rPr lang="en-GB" sz="1200" b="1" baseline="-25000" dirty="0" smtClean="0"/>
                        <a:t>1</a:t>
                      </a:r>
                      <a:endParaRPr lang="en-GB" sz="1200" b="1" baseline="-25000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 gridSpan="5">
                  <a:txBody>
                    <a:bodyPr/>
                    <a:lstStyle/>
                    <a:p>
                      <a:pPr algn="ctr"/>
                      <a:endParaRPr lang="en-GB" sz="1200" dirty="0" smtClean="0"/>
                    </a:p>
                    <a:p>
                      <a:pPr algn="ctr"/>
                      <a:endParaRPr lang="en-GB" sz="1200" dirty="0" smtClean="0"/>
                    </a:p>
                    <a:p>
                      <a:pPr algn="ctr"/>
                      <a:endParaRPr lang="en-GB" sz="1200" dirty="0" smtClean="0"/>
                    </a:p>
                    <a:p>
                      <a:pPr algn="ctr"/>
                      <a:r>
                        <a:rPr lang="en-GB" sz="1200" b="1" dirty="0" err="1" smtClean="0"/>
                        <a:t>i.k</a:t>
                      </a:r>
                      <a:r>
                        <a:rPr lang="en-GB" sz="1200" b="1" dirty="0" smtClean="0"/>
                        <a:t> (</a:t>
                      </a:r>
                      <a:r>
                        <a:rPr lang="en-GB" sz="1200" b="1" dirty="0" err="1" smtClean="0"/>
                        <a:t>k≤j</a:t>
                      </a:r>
                      <a:r>
                        <a:rPr lang="en-GB" sz="1200" b="1" dirty="0" smtClean="0"/>
                        <a:t>)</a:t>
                      </a:r>
                    </a:p>
                    <a:p>
                      <a:pPr algn="ctr"/>
                      <a:r>
                        <a:rPr lang="en-GB" sz="1200" b="1" baseline="0" dirty="0" smtClean="0"/>
                        <a:t>matrix of data points</a:t>
                      </a:r>
                      <a:endParaRPr lang="en-GB" sz="1200" b="1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5"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5"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5"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76914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/>
                        <a:t>PC</a:t>
                      </a:r>
                      <a:r>
                        <a:rPr lang="en-GB" sz="1200" b="1" baseline="-25000" dirty="0" smtClean="0"/>
                        <a:t>2</a:t>
                      </a:r>
                      <a:endParaRPr lang="en-GB" sz="1200" b="1" baseline="-25000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079590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/>
                        <a:t>PC</a:t>
                      </a:r>
                      <a:r>
                        <a:rPr lang="en-GB" sz="1200" b="1" baseline="-25000" dirty="0" smtClean="0"/>
                        <a:t>3</a:t>
                      </a:r>
                      <a:endParaRPr lang="en-GB" sz="1200" b="1" baseline="-25000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693211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/>
                        <a:t>…</a:t>
                      </a:r>
                      <a:endParaRPr lang="en-GB" sz="1200" b="1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180068"/>
                  </a:ext>
                </a:extLst>
              </a:tr>
              <a:tr h="364965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 smtClean="0"/>
                        <a:t>PC</a:t>
                      </a:r>
                      <a:r>
                        <a:rPr lang="en-GB" sz="1200" b="1" baseline="-25000" dirty="0" smtClean="0"/>
                        <a:t>k</a:t>
                      </a:r>
                      <a:endParaRPr lang="en-GB" sz="1200" b="1" baseline="-25000" dirty="0"/>
                    </a:p>
                  </a:txBody>
                  <a:tcPr marL="63041" marR="63041" marT="31521" marB="31521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566550"/>
                  </a:ext>
                </a:extLst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1872343" y="3185461"/>
            <a:ext cx="583474" cy="1177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 rot="10800000">
            <a:off x="9836331" y="3185461"/>
            <a:ext cx="583474" cy="1177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own Arrow 8"/>
          <p:cNvSpPr/>
          <p:nvPr/>
        </p:nvSpPr>
        <p:spPr>
          <a:xfrm rot="16200000">
            <a:off x="4036424" y="5001201"/>
            <a:ext cx="583474" cy="1177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own Arrow 9"/>
          <p:cNvSpPr/>
          <p:nvPr/>
        </p:nvSpPr>
        <p:spPr>
          <a:xfrm rot="16200000">
            <a:off x="7750631" y="5001200"/>
            <a:ext cx="583474" cy="11779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164080" y="4570247"/>
            <a:ext cx="0" cy="13116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164080" y="5883225"/>
            <a:ext cx="143256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64079" y="5881263"/>
            <a:ext cx="716281" cy="7064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872343" y="5002784"/>
            <a:ext cx="291736" cy="8784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430700" y="5727881"/>
            <a:ext cx="727679" cy="1524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418225" y="5442023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2479228" y="5479615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2455817" y="5385635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537838" y="5298586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820096" y="5176745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2554412" y="5404431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2575675" y="5336596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2670648" y="5253701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2167121" y="44510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1</a:t>
            </a:r>
            <a:endParaRPr lang="en-GB" sz="12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3528000" y="580408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2</a:t>
            </a:r>
            <a:endParaRPr lang="en-GB" sz="12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2820096" y="642444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3</a:t>
            </a:r>
            <a:endParaRPr lang="en-GB" sz="12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1232840" y="5665581"/>
            <a:ext cx="30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…</a:t>
            </a:r>
            <a:endParaRPr lang="en-GB" sz="1200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1623284" y="4894986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i</a:t>
            </a:r>
            <a:endParaRPr lang="en-GB" sz="1200" baseline="-25000" dirty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5856905" y="4516150"/>
            <a:ext cx="0" cy="131166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56905" y="5829128"/>
            <a:ext cx="1432560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856904" y="5827166"/>
            <a:ext cx="716281" cy="7064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565168" y="4948687"/>
            <a:ext cx="291736" cy="8784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5123525" y="5673784"/>
            <a:ext cx="727679" cy="1524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111050" y="5387926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6172053" y="5425518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6148642" y="5331538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6230663" y="5244489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6512921" y="5122648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6247237" y="5350334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6268500" y="5282499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6363473" y="5199604"/>
            <a:ext cx="75184" cy="75184"/>
          </a:xfrm>
          <a:prstGeom prst="ellipse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5859946" y="439690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1</a:t>
            </a:r>
            <a:endParaRPr lang="en-GB" sz="1200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7220825" y="574998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2</a:t>
            </a:r>
            <a:endParaRPr lang="en-GB" sz="12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6512921" y="6370348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3</a:t>
            </a:r>
            <a:endParaRPr lang="en-GB" sz="1200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4925665" y="5611484"/>
            <a:ext cx="309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…</a:t>
            </a:r>
            <a:endParaRPr lang="en-GB" sz="1200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5316109" y="4840889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</a:t>
            </a:r>
            <a:r>
              <a:rPr lang="en-GB" sz="1200" baseline="-25000" dirty="0" smtClean="0"/>
              <a:t>i</a:t>
            </a:r>
            <a:endParaRPr lang="en-GB" sz="1200" baseline="-25000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6178749" y="4988819"/>
            <a:ext cx="432102" cy="432102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193706" y="5415261"/>
            <a:ext cx="443626" cy="38881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177622" y="5405680"/>
            <a:ext cx="484799" cy="68877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34828" y="481088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</a:rPr>
              <a:t>PC</a:t>
            </a:r>
            <a:r>
              <a:rPr lang="en-GB" sz="1200" baseline="-25000" dirty="0" smtClean="0">
                <a:solidFill>
                  <a:schemeClr val="accent2"/>
                </a:solidFill>
              </a:rPr>
              <a:t>1</a:t>
            </a:r>
            <a:endParaRPr lang="en-GB" sz="1200" baseline="-25000" dirty="0">
              <a:solidFill>
                <a:schemeClr val="accent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573184" y="558989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</a:rPr>
              <a:t>PC</a:t>
            </a:r>
            <a:r>
              <a:rPr lang="en-GB" sz="1200" baseline="-25000" dirty="0" smtClean="0">
                <a:solidFill>
                  <a:schemeClr val="accent2"/>
                </a:solidFill>
              </a:rPr>
              <a:t>2</a:t>
            </a:r>
            <a:endParaRPr lang="en-GB" sz="1200" baseline="-25000" dirty="0">
              <a:solidFill>
                <a:schemeClr val="accent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99644" y="5305857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</a:rPr>
              <a:t>PC</a:t>
            </a:r>
            <a:r>
              <a:rPr lang="en-GB" sz="1200" baseline="-25000" dirty="0" smtClean="0">
                <a:solidFill>
                  <a:schemeClr val="accent2"/>
                </a:solidFill>
              </a:rPr>
              <a:t>3</a:t>
            </a:r>
            <a:endParaRPr lang="en-GB" sz="1200" baseline="-25000" dirty="0">
              <a:solidFill>
                <a:schemeClr val="accent2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9600617" y="4462213"/>
            <a:ext cx="0" cy="131166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9600617" y="5775191"/>
            <a:ext cx="1432560" cy="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600616" y="5773229"/>
            <a:ext cx="716281" cy="70648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9308880" y="4894750"/>
            <a:ext cx="291736" cy="87847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8867237" y="5619847"/>
            <a:ext cx="727679" cy="15240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594916" y="434487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</a:rPr>
              <a:t>PC</a:t>
            </a:r>
            <a:r>
              <a:rPr lang="en-GB" sz="1200" baseline="-25000" dirty="0" smtClean="0">
                <a:solidFill>
                  <a:schemeClr val="accent2"/>
                </a:solidFill>
              </a:rPr>
              <a:t>1</a:t>
            </a:r>
            <a:endParaRPr lang="en-GB" sz="1200" baseline="-25000" dirty="0">
              <a:solidFill>
                <a:schemeClr val="accent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256633" y="631641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</a:rPr>
              <a:t>PC</a:t>
            </a:r>
            <a:r>
              <a:rPr lang="en-GB" sz="1200" baseline="-25000" dirty="0" smtClean="0">
                <a:solidFill>
                  <a:schemeClr val="accent2"/>
                </a:solidFill>
              </a:rPr>
              <a:t>3</a:t>
            </a:r>
            <a:endParaRPr lang="en-GB" sz="1200" baseline="-25000" dirty="0">
              <a:solidFill>
                <a:schemeClr val="accent2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647030" y="5582856"/>
            <a:ext cx="417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</a:rPr>
              <a:t>PC</a:t>
            </a:r>
            <a:r>
              <a:rPr lang="en-GB" sz="1200" baseline="-25000" dirty="0" smtClean="0">
                <a:solidFill>
                  <a:schemeClr val="accent2"/>
                </a:solidFill>
              </a:rPr>
              <a:t>…</a:t>
            </a:r>
            <a:endParaRPr lang="en-GB" sz="1200" baseline="-25000" dirty="0">
              <a:solidFill>
                <a:schemeClr val="accent2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987037" y="4810187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</a:rPr>
              <a:t>PC</a:t>
            </a:r>
            <a:r>
              <a:rPr lang="en-GB" sz="1200" baseline="-25000" dirty="0" smtClean="0">
                <a:solidFill>
                  <a:schemeClr val="accent2"/>
                </a:solidFill>
              </a:rPr>
              <a:t>k</a:t>
            </a:r>
            <a:endParaRPr lang="en-GB" sz="1200" baseline="-25000" dirty="0">
              <a:solidFill>
                <a:schemeClr val="accent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961496" y="568647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</a:rPr>
              <a:t>PC</a:t>
            </a:r>
            <a:r>
              <a:rPr lang="en-GB" sz="1200" baseline="-25000" dirty="0" smtClean="0">
                <a:solidFill>
                  <a:schemeClr val="accent2"/>
                </a:solidFill>
              </a:rPr>
              <a:t>2</a:t>
            </a:r>
            <a:endParaRPr lang="en-GB" sz="1200" baseline="-25000" dirty="0">
              <a:solidFill>
                <a:schemeClr val="accent2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9503420" y="5278485"/>
            <a:ext cx="202655" cy="555854"/>
            <a:chOff x="9442460" y="4933045"/>
            <a:chExt cx="202655" cy="555854"/>
          </a:xfrm>
        </p:grpSpPr>
        <p:sp>
          <p:nvSpPr>
            <p:cNvPr id="101" name="Oval 100"/>
            <p:cNvSpPr/>
            <p:nvPr/>
          </p:nvSpPr>
          <p:spPr>
            <a:xfrm rot="18000000">
              <a:off x="9506874" y="5413715"/>
              <a:ext cx="75184" cy="75184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 rot="18000000">
              <a:off x="9569931" y="5379681"/>
              <a:ext cx="75184" cy="75184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 rot="18000000">
              <a:off x="9476836" y="5352965"/>
              <a:ext cx="75184" cy="75184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/>
            <p:cNvSpPr/>
            <p:nvPr/>
          </p:nvSpPr>
          <p:spPr>
            <a:xfrm rot="18000000">
              <a:off x="9442460" y="5238408"/>
              <a:ext cx="75184" cy="75184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/>
            <p:cNvSpPr/>
            <p:nvPr/>
          </p:nvSpPr>
          <p:spPr>
            <a:xfrm rot="18000000">
              <a:off x="9478072" y="4933045"/>
              <a:ext cx="75184" cy="75184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/>
            <p:cNvSpPr/>
            <p:nvPr/>
          </p:nvSpPr>
          <p:spPr>
            <a:xfrm rot="18000000">
              <a:off x="9542412" y="5276977"/>
              <a:ext cx="75184" cy="75184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/>
            <p:cNvSpPr/>
            <p:nvPr/>
          </p:nvSpPr>
          <p:spPr>
            <a:xfrm rot="18000000">
              <a:off x="9494296" y="5224646"/>
              <a:ext cx="75184" cy="75184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/>
            <p:cNvSpPr/>
            <p:nvPr/>
          </p:nvSpPr>
          <p:spPr>
            <a:xfrm rot="18000000">
              <a:off x="9469994" y="5100949"/>
              <a:ext cx="75184" cy="75184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3232596" y="-95410"/>
            <a:ext cx="63658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HOW PCA WORKS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370894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221"/>
          <p:cNvSpPr txBox="1"/>
          <p:nvPr/>
        </p:nvSpPr>
        <p:spPr>
          <a:xfrm>
            <a:off x="2648422" y="-79142"/>
            <a:ext cx="68951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LBL Prep &amp; diagram</a:t>
            </a:r>
            <a:endParaRPr lang="en-GB" sz="6600" dirty="0"/>
          </a:p>
        </p:txBody>
      </p:sp>
      <p:grpSp>
        <p:nvGrpSpPr>
          <p:cNvPr id="1041" name="Group 1040"/>
          <p:cNvGrpSpPr/>
          <p:nvPr/>
        </p:nvGrpSpPr>
        <p:grpSpPr>
          <a:xfrm>
            <a:off x="3131128" y="1965764"/>
            <a:ext cx="5929744" cy="2926473"/>
            <a:chOff x="0" y="1846187"/>
            <a:chExt cx="5929744" cy="2926473"/>
          </a:xfrm>
        </p:grpSpPr>
        <p:grpSp>
          <p:nvGrpSpPr>
            <p:cNvPr id="265" name="Group 264"/>
            <p:cNvGrpSpPr/>
            <p:nvPr/>
          </p:nvGrpSpPr>
          <p:grpSpPr>
            <a:xfrm>
              <a:off x="0" y="2071370"/>
              <a:ext cx="2717800" cy="2701290"/>
              <a:chOff x="3703320" y="2274570"/>
              <a:chExt cx="2717800" cy="270129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840480" y="2667000"/>
                <a:ext cx="2186940" cy="218694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89000" h="8890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4937760" y="2598404"/>
                <a:ext cx="499110" cy="160873"/>
              </a:xfrm>
              <a:custGeom>
                <a:avLst/>
                <a:gdLst>
                  <a:gd name="connsiteX0" fmla="*/ 0 w 499110"/>
                  <a:gd name="connsiteY0" fmla="*/ 47641 h 160873"/>
                  <a:gd name="connsiteX1" fmla="*/ 57150 w 499110"/>
                  <a:gd name="connsiteY1" fmla="*/ 16 h 160873"/>
                  <a:gd name="connsiteX2" fmla="*/ 95250 w 499110"/>
                  <a:gd name="connsiteY2" fmla="*/ 41926 h 160873"/>
                  <a:gd name="connsiteX3" fmla="*/ 175260 w 499110"/>
                  <a:gd name="connsiteY3" fmla="*/ 15256 h 160873"/>
                  <a:gd name="connsiteX4" fmla="*/ 215265 w 499110"/>
                  <a:gd name="connsiteY4" fmla="*/ 74311 h 160873"/>
                  <a:gd name="connsiteX5" fmla="*/ 287655 w 499110"/>
                  <a:gd name="connsiteY5" fmla="*/ 62881 h 160873"/>
                  <a:gd name="connsiteX6" fmla="*/ 320040 w 499110"/>
                  <a:gd name="connsiteY6" fmla="*/ 100981 h 160873"/>
                  <a:gd name="connsiteX7" fmla="*/ 394335 w 499110"/>
                  <a:gd name="connsiteY7" fmla="*/ 74311 h 160873"/>
                  <a:gd name="connsiteX8" fmla="*/ 453390 w 499110"/>
                  <a:gd name="connsiteY8" fmla="*/ 154321 h 160873"/>
                  <a:gd name="connsiteX9" fmla="*/ 499110 w 499110"/>
                  <a:gd name="connsiteY9" fmla="*/ 150511 h 16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110" h="160873">
                    <a:moveTo>
                      <a:pt x="0" y="47641"/>
                    </a:moveTo>
                    <a:cubicBezTo>
                      <a:pt x="20637" y="24304"/>
                      <a:pt x="41275" y="968"/>
                      <a:pt x="57150" y="16"/>
                    </a:cubicBezTo>
                    <a:cubicBezTo>
                      <a:pt x="73025" y="-936"/>
                      <a:pt x="75565" y="39386"/>
                      <a:pt x="95250" y="41926"/>
                    </a:cubicBezTo>
                    <a:cubicBezTo>
                      <a:pt x="114935" y="44466"/>
                      <a:pt x="155258" y="9859"/>
                      <a:pt x="175260" y="15256"/>
                    </a:cubicBezTo>
                    <a:cubicBezTo>
                      <a:pt x="195262" y="20653"/>
                      <a:pt x="196533" y="66374"/>
                      <a:pt x="215265" y="74311"/>
                    </a:cubicBezTo>
                    <a:cubicBezTo>
                      <a:pt x="233998" y="82249"/>
                      <a:pt x="270192" y="58436"/>
                      <a:pt x="287655" y="62881"/>
                    </a:cubicBezTo>
                    <a:cubicBezTo>
                      <a:pt x="305118" y="67326"/>
                      <a:pt x="302260" y="99076"/>
                      <a:pt x="320040" y="100981"/>
                    </a:cubicBezTo>
                    <a:cubicBezTo>
                      <a:pt x="337820" y="102886"/>
                      <a:pt x="372110" y="65421"/>
                      <a:pt x="394335" y="74311"/>
                    </a:cubicBezTo>
                    <a:cubicBezTo>
                      <a:pt x="416560" y="83201"/>
                      <a:pt x="435928" y="141621"/>
                      <a:pt x="453390" y="154321"/>
                    </a:cubicBezTo>
                    <a:cubicBezTo>
                      <a:pt x="470853" y="167021"/>
                      <a:pt x="484981" y="158766"/>
                      <a:pt x="499110" y="15051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5469255" y="2784795"/>
                <a:ext cx="424815" cy="434655"/>
              </a:xfrm>
              <a:custGeom>
                <a:avLst/>
                <a:gdLst>
                  <a:gd name="connsiteX0" fmla="*/ 0 w 424815"/>
                  <a:gd name="connsiteY0" fmla="*/ 2220 h 434655"/>
                  <a:gd name="connsiteX1" fmla="*/ 81915 w 424815"/>
                  <a:gd name="connsiteY1" fmla="*/ 6030 h 434655"/>
                  <a:gd name="connsiteX2" fmla="*/ 102870 w 424815"/>
                  <a:gd name="connsiteY2" fmla="*/ 53655 h 434655"/>
                  <a:gd name="connsiteX3" fmla="*/ 205740 w 424815"/>
                  <a:gd name="connsiteY3" fmla="*/ 76515 h 434655"/>
                  <a:gd name="connsiteX4" fmla="*/ 198120 w 424815"/>
                  <a:gd name="connsiteY4" fmla="*/ 112710 h 434655"/>
                  <a:gd name="connsiteX5" fmla="*/ 224790 w 424815"/>
                  <a:gd name="connsiteY5" fmla="*/ 148905 h 434655"/>
                  <a:gd name="connsiteX6" fmla="*/ 276225 w 424815"/>
                  <a:gd name="connsiteY6" fmla="*/ 152715 h 434655"/>
                  <a:gd name="connsiteX7" fmla="*/ 283845 w 424815"/>
                  <a:gd name="connsiteY7" fmla="*/ 225105 h 434655"/>
                  <a:gd name="connsiteX8" fmla="*/ 321945 w 424815"/>
                  <a:gd name="connsiteY8" fmla="*/ 251775 h 434655"/>
                  <a:gd name="connsiteX9" fmla="*/ 346710 w 424815"/>
                  <a:gd name="connsiteY9" fmla="*/ 247965 h 434655"/>
                  <a:gd name="connsiteX10" fmla="*/ 369570 w 424815"/>
                  <a:gd name="connsiteY10" fmla="*/ 324165 h 434655"/>
                  <a:gd name="connsiteX11" fmla="*/ 405765 w 424815"/>
                  <a:gd name="connsiteY11" fmla="*/ 345120 h 434655"/>
                  <a:gd name="connsiteX12" fmla="*/ 424815 w 424815"/>
                  <a:gd name="connsiteY12" fmla="*/ 434655 h 43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4815" h="434655">
                    <a:moveTo>
                      <a:pt x="0" y="2220"/>
                    </a:moveTo>
                    <a:cubicBezTo>
                      <a:pt x="32385" y="-162"/>
                      <a:pt x="64770" y="-2543"/>
                      <a:pt x="81915" y="6030"/>
                    </a:cubicBezTo>
                    <a:cubicBezTo>
                      <a:pt x="99060" y="14603"/>
                      <a:pt x="82233" y="41908"/>
                      <a:pt x="102870" y="53655"/>
                    </a:cubicBezTo>
                    <a:cubicBezTo>
                      <a:pt x="123507" y="65402"/>
                      <a:pt x="189865" y="66673"/>
                      <a:pt x="205740" y="76515"/>
                    </a:cubicBezTo>
                    <a:cubicBezTo>
                      <a:pt x="221615" y="86357"/>
                      <a:pt x="194945" y="100645"/>
                      <a:pt x="198120" y="112710"/>
                    </a:cubicBezTo>
                    <a:cubicBezTo>
                      <a:pt x="201295" y="124775"/>
                      <a:pt x="211773" y="142238"/>
                      <a:pt x="224790" y="148905"/>
                    </a:cubicBezTo>
                    <a:cubicBezTo>
                      <a:pt x="237807" y="155572"/>
                      <a:pt x="266383" y="140015"/>
                      <a:pt x="276225" y="152715"/>
                    </a:cubicBezTo>
                    <a:cubicBezTo>
                      <a:pt x="286067" y="165415"/>
                      <a:pt x="276225" y="208595"/>
                      <a:pt x="283845" y="225105"/>
                    </a:cubicBezTo>
                    <a:cubicBezTo>
                      <a:pt x="291465" y="241615"/>
                      <a:pt x="311468" y="247965"/>
                      <a:pt x="321945" y="251775"/>
                    </a:cubicBezTo>
                    <a:cubicBezTo>
                      <a:pt x="332423" y="255585"/>
                      <a:pt x="338773" y="235900"/>
                      <a:pt x="346710" y="247965"/>
                    </a:cubicBezTo>
                    <a:cubicBezTo>
                      <a:pt x="354647" y="260030"/>
                      <a:pt x="359728" y="307973"/>
                      <a:pt x="369570" y="324165"/>
                    </a:cubicBezTo>
                    <a:cubicBezTo>
                      <a:pt x="379412" y="340357"/>
                      <a:pt x="396558" y="326705"/>
                      <a:pt x="405765" y="345120"/>
                    </a:cubicBezTo>
                    <a:cubicBezTo>
                      <a:pt x="414972" y="363535"/>
                      <a:pt x="419893" y="399095"/>
                      <a:pt x="424815" y="43465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5911215" y="3249930"/>
                <a:ext cx="187098" cy="504825"/>
              </a:xfrm>
              <a:custGeom>
                <a:avLst/>
                <a:gdLst>
                  <a:gd name="connsiteX0" fmla="*/ 0 w 187098"/>
                  <a:gd name="connsiteY0" fmla="*/ 0 h 504825"/>
                  <a:gd name="connsiteX1" fmla="*/ 78105 w 187098"/>
                  <a:gd name="connsiteY1" fmla="*/ 17145 h 504825"/>
                  <a:gd name="connsiteX2" fmla="*/ 49530 w 187098"/>
                  <a:gd name="connsiteY2" fmla="*/ 81915 h 504825"/>
                  <a:gd name="connsiteX3" fmla="*/ 104775 w 187098"/>
                  <a:gd name="connsiteY3" fmla="*/ 102870 h 504825"/>
                  <a:gd name="connsiteX4" fmla="*/ 70485 w 187098"/>
                  <a:gd name="connsiteY4" fmla="*/ 175260 h 504825"/>
                  <a:gd name="connsiteX5" fmla="*/ 148590 w 187098"/>
                  <a:gd name="connsiteY5" fmla="*/ 228600 h 504825"/>
                  <a:gd name="connsiteX6" fmla="*/ 104775 w 187098"/>
                  <a:gd name="connsiteY6" fmla="*/ 291465 h 504825"/>
                  <a:gd name="connsiteX7" fmla="*/ 173355 w 187098"/>
                  <a:gd name="connsiteY7" fmla="*/ 325755 h 504825"/>
                  <a:gd name="connsiteX8" fmla="*/ 121920 w 187098"/>
                  <a:gd name="connsiteY8" fmla="*/ 388620 h 504825"/>
                  <a:gd name="connsiteX9" fmla="*/ 186690 w 187098"/>
                  <a:gd name="connsiteY9" fmla="*/ 415290 h 504825"/>
                  <a:gd name="connsiteX10" fmla="*/ 150495 w 187098"/>
                  <a:gd name="connsiteY10" fmla="*/ 445770 h 504825"/>
                  <a:gd name="connsiteX11" fmla="*/ 171450 w 187098"/>
                  <a:gd name="connsiteY11" fmla="*/ 476250 h 504825"/>
                  <a:gd name="connsiteX12" fmla="*/ 133350 w 187098"/>
                  <a:gd name="connsiteY12" fmla="*/ 504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7098" h="504825">
                    <a:moveTo>
                      <a:pt x="0" y="0"/>
                    </a:moveTo>
                    <a:cubicBezTo>
                      <a:pt x="34925" y="1746"/>
                      <a:pt x="69850" y="3493"/>
                      <a:pt x="78105" y="17145"/>
                    </a:cubicBezTo>
                    <a:cubicBezTo>
                      <a:pt x="86360" y="30798"/>
                      <a:pt x="45085" y="67628"/>
                      <a:pt x="49530" y="81915"/>
                    </a:cubicBezTo>
                    <a:cubicBezTo>
                      <a:pt x="53975" y="96202"/>
                      <a:pt x="101283" y="87313"/>
                      <a:pt x="104775" y="102870"/>
                    </a:cubicBezTo>
                    <a:cubicBezTo>
                      <a:pt x="108268" y="118428"/>
                      <a:pt x="63183" y="154305"/>
                      <a:pt x="70485" y="175260"/>
                    </a:cubicBezTo>
                    <a:cubicBezTo>
                      <a:pt x="77787" y="196215"/>
                      <a:pt x="142875" y="209233"/>
                      <a:pt x="148590" y="228600"/>
                    </a:cubicBezTo>
                    <a:cubicBezTo>
                      <a:pt x="154305" y="247967"/>
                      <a:pt x="100648" y="275273"/>
                      <a:pt x="104775" y="291465"/>
                    </a:cubicBezTo>
                    <a:cubicBezTo>
                      <a:pt x="108902" y="307657"/>
                      <a:pt x="170498" y="309563"/>
                      <a:pt x="173355" y="325755"/>
                    </a:cubicBezTo>
                    <a:cubicBezTo>
                      <a:pt x="176212" y="341947"/>
                      <a:pt x="119698" y="373698"/>
                      <a:pt x="121920" y="388620"/>
                    </a:cubicBezTo>
                    <a:cubicBezTo>
                      <a:pt x="124142" y="403542"/>
                      <a:pt x="181927" y="405765"/>
                      <a:pt x="186690" y="415290"/>
                    </a:cubicBezTo>
                    <a:cubicBezTo>
                      <a:pt x="191453" y="424815"/>
                      <a:pt x="153035" y="435610"/>
                      <a:pt x="150495" y="445770"/>
                    </a:cubicBezTo>
                    <a:cubicBezTo>
                      <a:pt x="147955" y="455930"/>
                      <a:pt x="174308" y="466408"/>
                      <a:pt x="171450" y="476250"/>
                    </a:cubicBezTo>
                    <a:cubicBezTo>
                      <a:pt x="168593" y="486093"/>
                      <a:pt x="150971" y="495459"/>
                      <a:pt x="133350" y="5048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4942840" y="2552179"/>
                <a:ext cx="541020" cy="211341"/>
              </a:xfrm>
              <a:custGeom>
                <a:avLst/>
                <a:gdLst>
                  <a:gd name="connsiteX0" fmla="*/ 0 w 541020"/>
                  <a:gd name="connsiteY0" fmla="*/ 31001 h 211341"/>
                  <a:gd name="connsiteX1" fmla="*/ 43180 w 541020"/>
                  <a:gd name="connsiteY1" fmla="*/ 521 h 211341"/>
                  <a:gd name="connsiteX2" fmla="*/ 91440 w 541020"/>
                  <a:gd name="connsiteY2" fmla="*/ 41161 h 211341"/>
                  <a:gd name="connsiteX3" fmla="*/ 177800 w 541020"/>
                  <a:gd name="connsiteY3" fmla="*/ 521 h 211341"/>
                  <a:gd name="connsiteX4" fmla="*/ 213360 w 541020"/>
                  <a:gd name="connsiteY4" fmla="*/ 76721 h 211341"/>
                  <a:gd name="connsiteX5" fmla="*/ 294640 w 541020"/>
                  <a:gd name="connsiteY5" fmla="*/ 66561 h 211341"/>
                  <a:gd name="connsiteX6" fmla="*/ 335280 w 541020"/>
                  <a:gd name="connsiteY6" fmla="*/ 107201 h 211341"/>
                  <a:gd name="connsiteX7" fmla="*/ 396240 w 541020"/>
                  <a:gd name="connsiteY7" fmla="*/ 74181 h 211341"/>
                  <a:gd name="connsiteX8" fmla="*/ 457200 w 541020"/>
                  <a:gd name="connsiteY8" fmla="*/ 168161 h 211341"/>
                  <a:gd name="connsiteX9" fmla="*/ 523240 w 541020"/>
                  <a:gd name="connsiteY9" fmla="*/ 160541 h 211341"/>
                  <a:gd name="connsiteX10" fmla="*/ 541020 w 541020"/>
                  <a:gd name="connsiteY10" fmla="*/ 211341 h 21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1020" h="211341">
                    <a:moveTo>
                      <a:pt x="0" y="31001"/>
                    </a:moveTo>
                    <a:cubicBezTo>
                      <a:pt x="13970" y="14914"/>
                      <a:pt x="27940" y="-1172"/>
                      <a:pt x="43180" y="521"/>
                    </a:cubicBezTo>
                    <a:cubicBezTo>
                      <a:pt x="58420" y="2214"/>
                      <a:pt x="69003" y="41161"/>
                      <a:pt x="91440" y="41161"/>
                    </a:cubicBezTo>
                    <a:cubicBezTo>
                      <a:pt x="113877" y="41161"/>
                      <a:pt x="157480" y="-5406"/>
                      <a:pt x="177800" y="521"/>
                    </a:cubicBezTo>
                    <a:cubicBezTo>
                      <a:pt x="198120" y="6448"/>
                      <a:pt x="193887" y="65714"/>
                      <a:pt x="213360" y="76721"/>
                    </a:cubicBezTo>
                    <a:cubicBezTo>
                      <a:pt x="232833" y="87728"/>
                      <a:pt x="274320" y="61481"/>
                      <a:pt x="294640" y="66561"/>
                    </a:cubicBezTo>
                    <a:cubicBezTo>
                      <a:pt x="314960" y="71641"/>
                      <a:pt x="318347" y="105931"/>
                      <a:pt x="335280" y="107201"/>
                    </a:cubicBezTo>
                    <a:cubicBezTo>
                      <a:pt x="352213" y="108471"/>
                      <a:pt x="375920" y="64021"/>
                      <a:pt x="396240" y="74181"/>
                    </a:cubicBezTo>
                    <a:cubicBezTo>
                      <a:pt x="416560" y="84341"/>
                      <a:pt x="436033" y="153768"/>
                      <a:pt x="457200" y="168161"/>
                    </a:cubicBezTo>
                    <a:cubicBezTo>
                      <a:pt x="478367" y="182554"/>
                      <a:pt x="509270" y="153344"/>
                      <a:pt x="523240" y="160541"/>
                    </a:cubicBezTo>
                    <a:cubicBezTo>
                      <a:pt x="537210" y="167738"/>
                      <a:pt x="539115" y="189539"/>
                      <a:pt x="541020" y="211341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5514340" y="2738387"/>
                <a:ext cx="424823" cy="467093"/>
              </a:xfrm>
              <a:custGeom>
                <a:avLst/>
                <a:gdLst>
                  <a:gd name="connsiteX0" fmla="*/ 0 w 424823"/>
                  <a:gd name="connsiteY0" fmla="*/ 2273 h 467093"/>
                  <a:gd name="connsiteX1" fmla="*/ 60960 w 424823"/>
                  <a:gd name="connsiteY1" fmla="*/ 17513 h 467093"/>
                  <a:gd name="connsiteX2" fmla="*/ 73660 w 424823"/>
                  <a:gd name="connsiteY2" fmla="*/ 131813 h 467093"/>
                  <a:gd name="connsiteX3" fmla="*/ 162560 w 424823"/>
                  <a:gd name="connsiteY3" fmla="*/ 108953 h 467093"/>
                  <a:gd name="connsiteX4" fmla="*/ 187960 w 424823"/>
                  <a:gd name="connsiteY4" fmla="*/ 182613 h 467093"/>
                  <a:gd name="connsiteX5" fmla="*/ 228600 w 424823"/>
                  <a:gd name="connsiteY5" fmla="*/ 172453 h 467093"/>
                  <a:gd name="connsiteX6" fmla="*/ 269240 w 424823"/>
                  <a:gd name="connsiteY6" fmla="*/ 172453 h 467093"/>
                  <a:gd name="connsiteX7" fmla="*/ 264160 w 424823"/>
                  <a:gd name="connsiteY7" fmla="*/ 238493 h 467093"/>
                  <a:gd name="connsiteX8" fmla="*/ 342900 w 424823"/>
                  <a:gd name="connsiteY8" fmla="*/ 256273 h 467093"/>
                  <a:gd name="connsiteX9" fmla="*/ 337820 w 424823"/>
                  <a:gd name="connsiteY9" fmla="*/ 327393 h 467093"/>
                  <a:gd name="connsiteX10" fmla="*/ 396240 w 424823"/>
                  <a:gd name="connsiteY10" fmla="*/ 355333 h 467093"/>
                  <a:gd name="connsiteX11" fmla="*/ 386080 w 424823"/>
                  <a:gd name="connsiteY11" fmla="*/ 403593 h 467093"/>
                  <a:gd name="connsiteX12" fmla="*/ 424180 w 424823"/>
                  <a:gd name="connsiteY12" fmla="*/ 431533 h 467093"/>
                  <a:gd name="connsiteX13" fmla="*/ 406400 w 424823"/>
                  <a:gd name="connsiteY13" fmla="*/ 467093 h 46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4823" h="467093">
                    <a:moveTo>
                      <a:pt x="0" y="2273"/>
                    </a:moveTo>
                    <a:cubicBezTo>
                      <a:pt x="24341" y="-902"/>
                      <a:pt x="48683" y="-4077"/>
                      <a:pt x="60960" y="17513"/>
                    </a:cubicBezTo>
                    <a:cubicBezTo>
                      <a:pt x="73237" y="39103"/>
                      <a:pt x="56727" y="116573"/>
                      <a:pt x="73660" y="131813"/>
                    </a:cubicBezTo>
                    <a:cubicBezTo>
                      <a:pt x="90593" y="147053"/>
                      <a:pt x="143510" y="100486"/>
                      <a:pt x="162560" y="108953"/>
                    </a:cubicBezTo>
                    <a:cubicBezTo>
                      <a:pt x="181610" y="117420"/>
                      <a:pt x="176953" y="172030"/>
                      <a:pt x="187960" y="182613"/>
                    </a:cubicBezTo>
                    <a:cubicBezTo>
                      <a:pt x="198967" y="193196"/>
                      <a:pt x="215053" y="174146"/>
                      <a:pt x="228600" y="172453"/>
                    </a:cubicBezTo>
                    <a:cubicBezTo>
                      <a:pt x="242147" y="170760"/>
                      <a:pt x="263313" y="161446"/>
                      <a:pt x="269240" y="172453"/>
                    </a:cubicBezTo>
                    <a:cubicBezTo>
                      <a:pt x="275167" y="183460"/>
                      <a:pt x="251883" y="224523"/>
                      <a:pt x="264160" y="238493"/>
                    </a:cubicBezTo>
                    <a:cubicBezTo>
                      <a:pt x="276437" y="252463"/>
                      <a:pt x="330623" y="241456"/>
                      <a:pt x="342900" y="256273"/>
                    </a:cubicBezTo>
                    <a:cubicBezTo>
                      <a:pt x="355177" y="271090"/>
                      <a:pt x="328930" y="310883"/>
                      <a:pt x="337820" y="327393"/>
                    </a:cubicBezTo>
                    <a:cubicBezTo>
                      <a:pt x="346710" y="343903"/>
                      <a:pt x="388197" y="342633"/>
                      <a:pt x="396240" y="355333"/>
                    </a:cubicBezTo>
                    <a:cubicBezTo>
                      <a:pt x="404283" y="368033"/>
                      <a:pt x="381423" y="390893"/>
                      <a:pt x="386080" y="403593"/>
                    </a:cubicBezTo>
                    <a:cubicBezTo>
                      <a:pt x="390737" y="416293"/>
                      <a:pt x="420793" y="420950"/>
                      <a:pt x="424180" y="431533"/>
                    </a:cubicBezTo>
                    <a:cubicBezTo>
                      <a:pt x="427567" y="442116"/>
                      <a:pt x="416983" y="454604"/>
                      <a:pt x="406400" y="467093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8" name="Freeform 257"/>
              <p:cNvSpPr/>
              <p:nvPr/>
            </p:nvSpPr>
            <p:spPr>
              <a:xfrm>
                <a:off x="5953198" y="3213100"/>
                <a:ext cx="186173" cy="560023"/>
              </a:xfrm>
              <a:custGeom>
                <a:avLst/>
                <a:gdLst>
                  <a:gd name="connsiteX0" fmla="*/ 13262 w 186173"/>
                  <a:gd name="connsiteY0" fmla="*/ 0 h 560023"/>
                  <a:gd name="connsiteX1" fmla="*/ 3102 w 186173"/>
                  <a:gd name="connsiteY1" fmla="*/ 71120 h 560023"/>
                  <a:gd name="connsiteX2" fmla="*/ 61522 w 186173"/>
                  <a:gd name="connsiteY2" fmla="*/ 91440 h 560023"/>
                  <a:gd name="connsiteX3" fmla="*/ 64062 w 186173"/>
                  <a:gd name="connsiteY3" fmla="*/ 160020 h 560023"/>
                  <a:gd name="connsiteX4" fmla="*/ 92002 w 186173"/>
                  <a:gd name="connsiteY4" fmla="*/ 193040 h 560023"/>
                  <a:gd name="connsiteX5" fmla="*/ 69142 w 186173"/>
                  <a:gd name="connsiteY5" fmla="*/ 276860 h 560023"/>
                  <a:gd name="connsiteX6" fmla="*/ 122482 w 186173"/>
                  <a:gd name="connsiteY6" fmla="*/ 322580 h 560023"/>
                  <a:gd name="connsiteX7" fmla="*/ 150422 w 186173"/>
                  <a:gd name="connsiteY7" fmla="*/ 401320 h 560023"/>
                  <a:gd name="connsiteX8" fmla="*/ 125022 w 186173"/>
                  <a:gd name="connsiteY8" fmla="*/ 429260 h 560023"/>
                  <a:gd name="connsiteX9" fmla="*/ 185982 w 186173"/>
                  <a:gd name="connsiteY9" fmla="*/ 474980 h 560023"/>
                  <a:gd name="connsiteX10" fmla="*/ 145342 w 186173"/>
                  <a:gd name="connsiteY10" fmla="*/ 505460 h 560023"/>
                  <a:gd name="connsiteX11" fmla="*/ 178362 w 186173"/>
                  <a:gd name="connsiteY11" fmla="*/ 556260 h 560023"/>
                  <a:gd name="connsiteX12" fmla="*/ 168202 w 186173"/>
                  <a:gd name="connsiteY12" fmla="*/ 556260 h 560023"/>
                  <a:gd name="connsiteX13" fmla="*/ 178362 w 186173"/>
                  <a:gd name="connsiteY13" fmla="*/ 556260 h 560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6173" h="560023">
                    <a:moveTo>
                      <a:pt x="13262" y="0"/>
                    </a:moveTo>
                    <a:cubicBezTo>
                      <a:pt x="4160" y="27940"/>
                      <a:pt x="-4941" y="55880"/>
                      <a:pt x="3102" y="71120"/>
                    </a:cubicBezTo>
                    <a:cubicBezTo>
                      <a:pt x="11145" y="86360"/>
                      <a:pt x="51362" y="76623"/>
                      <a:pt x="61522" y="91440"/>
                    </a:cubicBezTo>
                    <a:cubicBezTo>
                      <a:pt x="71682" y="106257"/>
                      <a:pt x="58982" y="143087"/>
                      <a:pt x="64062" y="160020"/>
                    </a:cubicBezTo>
                    <a:cubicBezTo>
                      <a:pt x="69142" y="176953"/>
                      <a:pt x="91155" y="173567"/>
                      <a:pt x="92002" y="193040"/>
                    </a:cubicBezTo>
                    <a:cubicBezTo>
                      <a:pt x="92849" y="212513"/>
                      <a:pt x="64062" y="255270"/>
                      <a:pt x="69142" y="276860"/>
                    </a:cubicBezTo>
                    <a:cubicBezTo>
                      <a:pt x="74222" y="298450"/>
                      <a:pt x="108935" y="301837"/>
                      <a:pt x="122482" y="322580"/>
                    </a:cubicBezTo>
                    <a:cubicBezTo>
                      <a:pt x="136029" y="343323"/>
                      <a:pt x="149999" y="383540"/>
                      <a:pt x="150422" y="401320"/>
                    </a:cubicBezTo>
                    <a:cubicBezTo>
                      <a:pt x="150845" y="419100"/>
                      <a:pt x="119095" y="416983"/>
                      <a:pt x="125022" y="429260"/>
                    </a:cubicBezTo>
                    <a:cubicBezTo>
                      <a:pt x="130949" y="441537"/>
                      <a:pt x="182595" y="462280"/>
                      <a:pt x="185982" y="474980"/>
                    </a:cubicBezTo>
                    <a:cubicBezTo>
                      <a:pt x="189369" y="487680"/>
                      <a:pt x="146612" y="491913"/>
                      <a:pt x="145342" y="505460"/>
                    </a:cubicBezTo>
                    <a:cubicBezTo>
                      <a:pt x="144072" y="519007"/>
                      <a:pt x="178362" y="556260"/>
                      <a:pt x="178362" y="556260"/>
                    </a:cubicBezTo>
                    <a:cubicBezTo>
                      <a:pt x="182172" y="564727"/>
                      <a:pt x="168202" y="556260"/>
                      <a:pt x="168202" y="556260"/>
                    </a:cubicBezTo>
                    <a:lnTo>
                      <a:pt x="178362" y="556260"/>
                    </a:lnTo>
                  </a:path>
                </a:pathLst>
              </a:cu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4978818" y="2546001"/>
                <a:ext cx="499110" cy="160873"/>
              </a:xfrm>
              <a:custGeom>
                <a:avLst/>
                <a:gdLst>
                  <a:gd name="connsiteX0" fmla="*/ 0 w 499110"/>
                  <a:gd name="connsiteY0" fmla="*/ 47641 h 160873"/>
                  <a:gd name="connsiteX1" fmla="*/ 57150 w 499110"/>
                  <a:gd name="connsiteY1" fmla="*/ 16 h 160873"/>
                  <a:gd name="connsiteX2" fmla="*/ 95250 w 499110"/>
                  <a:gd name="connsiteY2" fmla="*/ 41926 h 160873"/>
                  <a:gd name="connsiteX3" fmla="*/ 175260 w 499110"/>
                  <a:gd name="connsiteY3" fmla="*/ 15256 h 160873"/>
                  <a:gd name="connsiteX4" fmla="*/ 215265 w 499110"/>
                  <a:gd name="connsiteY4" fmla="*/ 74311 h 160873"/>
                  <a:gd name="connsiteX5" fmla="*/ 287655 w 499110"/>
                  <a:gd name="connsiteY5" fmla="*/ 62881 h 160873"/>
                  <a:gd name="connsiteX6" fmla="*/ 320040 w 499110"/>
                  <a:gd name="connsiteY6" fmla="*/ 100981 h 160873"/>
                  <a:gd name="connsiteX7" fmla="*/ 394335 w 499110"/>
                  <a:gd name="connsiteY7" fmla="*/ 74311 h 160873"/>
                  <a:gd name="connsiteX8" fmla="*/ 453390 w 499110"/>
                  <a:gd name="connsiteY8" fmla="*/ 154321 h 160873"/>
                  <a:gd name="connsiteX9" fmla="*/ 499110 w 499110"/>
                  <a:gd name="connsiteY9" fmla="*/ 150511 h 160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9110" h="160873">
                    <a:moveTo>
                      <a:pt x="0" y="47641"/>
                    </a:moveTo>
                    <a:cubicBezTo>
                      <a:pt x="20637" y="24304"/>
                      <a:pt x="41275" y="968"/>
                      <a:pt x="57150" y="16"/>
                    </a:cubicBezTo>
                    <a:cubicBezTo>
                      <a:pt x="73025" y="-936"/>
                      <a:pt x="75565" y="39386"/>
                      <a:pt x="95250" y="41926"/>
                    </a:cubicBezTo>
                    <a:cubicBezTo>
                      <a:pt x="114935" y="44466"/>
                      <a:pt x="155258" y="9859"/>
                      <a:pt x="175260" y="15256"/>
                    </a:cubicBezTo>
                    <a:cubicBezTo>
                      <a:pt x="195262" y="20653"/>
                      <a:pt x="196533" y="66374"/>
                      <a:pt x="215265" y="74311"/>
                    </a:cubicBezTo>
                    <a:cubicBezTo>
                      <a:pt x="233998" y="82249"/>
                      <a:pt x="270192" y="58436"/>
                      <a:pt x="287655" y="62881"/>
                    </a:cubicBezTo>
                    <a:cubicBezTo>
                      <a:pt x="305118" y="67326"/>
                      <a:pt x="302260" y="99076"/>
                      <a:pt x="320040" y="100981"/>
                    </a:cubicBezTo>
                    <a:cubicBezTo>
                      <a:pt x="337820" y="102886"/>
                      <a:pt x="372110" y="65421"/>
                      <a:pt x="394335" y="74311"/>
                    </a:cubicBezTo>
                    <a:cubicBezTo>
                      <a:pt x="416560" y="83201"/>
                      <a:pt x="435928" y="141621"/>
                      <a:pt x="453390" y="154321"/>
                    </a:cubicBezTo>
                    <a:cubicBezTo>
                      <a:pt x="470853" y="167021"/>
                      <a:pt x="484981" y="158766"/>
                      <a:pt x="499110" y="15051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5528129" y="2732391"/>
                <a:ext cx="424815" cy="434655"/>
              </a:xfrm>
              <a:custGeom>
                <a:avLst/>
                <a:gdLst>
                  <a:gd name="connsiteX0" fmla="*/ 0 w 424815"/>
                  <a:gd name="connsiteY0" fmla="*/ 2220 h 434655"/>
                  <a:gd name="connsiteX1" fmla="*/ 81915 w 424815"/>
                  <a:gd name="connsiteY1" fmla="*/ 6030 h 434655"/>
                  <a:gd name="connsiteX2" fmla="*/ 102870 w 424815"/>
                  <a:gd name="connsiteY2" fmla="*/ 53655 h 434655"/>
                  <a:gd name="connsiteX3" fmla="*/ 205740 w 424815"/>
                  <a:gd name="connsiteY3" fmla="*/ 76515 h 434655"/>
                  <a:gd name="connsiteX4" fmla="*/ 198120 w 424815"/>
                  <a:gd name="connsiteY4" fmla="*/ 112710 h 434655"/>
                  <a:gd name="connsiteX5" fmla="*/ 224790 w 424815"/>
                  <a:gd name="connsiteY5" fmla="*/ 148905 h 434655"/>
                  <a:gd name="connsiteX6" fmla="*/ 276225 w 424815"/>
                  <a:gd name="connsiteY6" fmla="*/ 152715 h 434655"/>
                  <a:gd name="connsiteX7" fmla="*/ 283845 w 424815"/>
                  <a:gd name="connsiteY7" fmla="*/ 225105 h 434655"/>
                  <a:gd name="connsiteX8" fmla="*/ 321945 w 424815"/>
                  <a:gd name="connsiteY8" fmla="*/ 251775 h 434655"/>
                  <a:gd name="connsiteX9" fmla="*/ 346710 w 424815"/>
                  <a:gd name="connsiteY9" fmla="*/ 247965 h 434655"/>
                  <a:gd name="connsiteX10" fmla="*/ 369570 w 424815"/>
                  <a:gd name="connsiteY10" fmla="*/ 324165 h 434655"/>
                  <a:gd name="connsiteX11" fmla="*/ 405765 w 424815"/>
                  <a:gd name="connsiteY11" fmla="*/ 345120 h 434655"/>
                  <a:gd name="connsiteX12" fmla="*/ 424815 w 424815"/>
                  <a:gd name="connsiteY12" fmla="*/ 434655 h 43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4815" h="434655">
                    <a:moveTo>
                      <a:pt x="0" y="2220"/>
                    </a:moveTo>
                    <a:cubicBezTo>
                      <a:pt x="32385" y="-162"/>
                      <a:pt x="64770" y="-2543"/>
                      <a:pt x="81915" y="6030"/>
                    </a:cubicBezTo>
                    <a:cubicBezTo>
                      <a:pt x="99060" y="14603"/>
                      <a:pt x="82233" y="41908"/>
                      <a:pt x="102870" y="53655"/>
                    </a:cubicBezTo>
                    <a:cubicBezTo>
                      <a:pt x="123507" y="65402"/>
                      <a:pt x="189865" y="66673"/>
                      <a:pt x="205740" y="76515"/>
                    </a:cubicBezTo>
                    <a:cubicBezTo>
                      <a:pt x="221615" y="86357"/>
                      <a:pt x="194945" y="100645"/>
                      <a:pt x="198120" y="112710"/>
                    </a:cubicBezTo>
                    <a:cubicBezTo>
                      <a:pt x="201295" y="124775"/>
                      <a:pt x="211773" y="142238"/>
                      <a:pt x="224790" y="148905"/>
                    </a:cubicBezTo>
                    <a:cubicBezTo>
                      <a:pt x="237807" y="155572"/>
                      <a:pt x="266383" y="140015"/>
                      <a:pt x="276225" y="152715"/>
                    </a:cubicBezTo>
                    <a:cubicBezTo>
                      <a:pt x="286067" y="165415"/>
                      <a:pt x="276225" y="208595"/>
                      <a:pt x="283845" y="225105"/>
                    </a:cubicBezTo>
                    <a:cubicBezTo>
                      <a:pt x="291465" y="241615"/>
                      <a:pt x="311468" y="247965"/>
                      <a:pt x="321945" y="251775"/>
                    </a:cubicBezTo>
                    <a:cubicBezTo>
                      <a:pt x="332423" y="255585"/>
                      <a:pt x="338773" y="235900"/>
                      <a:pt x="346710" y="247965"/>
                    </a:cubicBezTo>
                    <a:cubicBezTo>
                      <a:pt x="354647" y="260030"/>
                      <a:pt x="359728" y="307973"/>
                      <a:pt x="369570" y="324165"/>
                    </a:cubicBezTo>
                    <a:cubicBezTo>
                      <a:pt x="379412" y="340357"/>
                      <a:pt x="396558" y="326705"/>
                      <a:pt x="405765" y="345120"/>
                    </a:cubicBezTo>
                    <a:cubicBezTo>
                      <a:pt x="414972" y="363535"/>
                      <a:pt x="419893" y="399095"/>
                      <a:pt x="424815" y="43465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5957911" y="3158624"/>
                <a:ext cx="187098" cy="504825"/>
              </a:xfrm>
              <a:custGeom>
                <a:avLst/>
                <a:gdLst>
                  <a:gd name="connsiteX0" fmla="*/ 0 w 187098"/>
                  <a:gd name="connsiteY0" fmla="*/ 0 h 504825"/>
                  <a:gd name="connsiteX1" fmla="*/ 78105 w 187098"/>
                  <a:gd name="connsiteY1" fmla="*/ 17145 h 504825"/>
                  <a:gd name="connsiteX2" fmla="*/ 49530 w 187098"/>
                  <a:gd name="connsiteY2" fmla="*/ 81915 h 504825"/>
                  <a:gd name="connsiteX3" fmla="*/ 104775 w 187098"/>
                  <a:gd name="connsiteY3" fmla="*/ 102870 h 504825"/>
                  <a:gd name="connsiteX4" fmla="*/ 70485 w 187098"/>
                  <a:gd name="connsiteY4" fmla="*/ 175260 h 504825"/>
                  <a:gd name="connsiteX5" fmla="*/ 148590 w 187098"/>
                  <a:gd name="connsiteY5" fmla="*/ 228600 h 504825"/>
                  <a:gd name="connsiteX6" fmla="*/ 104775 w 187098"/>
                  <a:gd name="connsiteY6" fmla="*/ 291465 h 504825"/>
                  <a:gd name="connsiteX7" fmla="*/ 173355 w 187098"/>
                  <a:gd name="connsiteY7" fmla="*/ 325755 h 504825"/>
                  <a:gd name="connsiteX8" fmla="*/ 121920 w 187098"/>
                  <a:gd name="connsiteY8" fmla="*/ 388620 h 504825"/>
                  <a:gd name="connsiteX9" fmla="*/ 186690 w 187098"/>
                  <a:gd name="connsiteY9" fmla="*/ 415290 h 504825"/>
                  <a:gd name="connsiteX10" fmla="*/ 150495 w 187098"/>
                  <a:gd name="connsiteY10" fmla="*/ 445770 h 504825"/>
                  <a:gd name="connsiteX11" fmla="*/ 171450 w 187098"/>
                  <a:gd name="connsiteY11" fmla="*/ 476250 h 504825"/>
                  <a:gd name="connsiteX12" fmla="*/ 133350 w 187098"/>
                  <a:gd name="connsiteY12" fmla="*/ 504825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7098" h="504825">
                    <a:moveTo>
                      <a:pt x="0" y="0"/>
                    </a:moveTo>
                    <a:cubicBezTo>
                      <a:pt x="34925" y="1746"/>
                      <a:pt x="69850" y="3493"/>
                      <a:pt x="78105" y="17145"/>
                    </a:cubicBezTo>
                    <a:cubicBezTo>
                      <a:pt x="86360" y="30798"/>
                      <a:pt x="45085" y="67628"/>
                      <a:pt x="49530" y="81915"/>
                    </a:cubicBezTo>
                    <a:cubicBezTo>
                      <a:pt x="53975" y="96202"/>
                      <a:pt x="101283" y="87313"/>
                      <a:pt x="104775" y="102870"/>
                    </a:cubicBezTo>
                    <a:cubicBezTo>
                      <a:pt x="108268" y="118428"/>
                      <a:pt x="63183" y="154305"/>
                      <a:pt x="70485" y="175260"/>
                    </a:cubicBezTo>
                    <a:cubicBezTo>
                      <a:pt x="77787" y="196215"/>
                      <a:pt x="142875" y="209233"/>
                      <a:pt x="148590" y="228600"/>
                    </a:cubicBezTo>
                    <a:cubicBezTo>
                      <a:pt x="154305" y="247967"/>
                      <a:pt x="100648" y="275273"/>
                      <a:pt x="104775" y="291465"/>
                    </a:cubicBezTo>
                    <a:cubicBezTo>
                      <a:pt x="108902" y="307657"/>
                      <a:pt x="170498" y="309563"/>
                      <a:pt x="173355" y="325755"/>
                    </a:cubicBezTo>
                    <a:cubicBezTo>
                      <a:pt x="176212" y="341947"/>
                      <a:pt x="119698" y="373698"/>
                      <a:pt x="121920" y="388620"/>
                    </a:cubicBezTo>
                    <a:cubicBezTo>
                      <a:pt x="124142" y="403542"/>
                      <a:pt x="181927" y="405765"/>
                      <a:pt x="186690" y="415290"/>
                    </a:cubicBezTo>
                    <a:cubicBezTo>
                      <a:pt x="191453" y="424815"/>
                      <a:pt x="153035" y="435610"/>
                      <a:pt x="150495" y="445770"/>
                    </a:cubicBezTo>
                    <a:cubicBezTo>
                      <a:pt x="147955" y="455930"/>
                      <a:pt x="174308" y="466408"/>
                      <a:pt x="171450" y="476250"/>
                    </a:cubicBezTo>
                    <a:cubicBezTo>
                      <a:pt x="168593" y="486093"/>
                      <a:pt x="150971" y="495459"/>
                      <a:pt x="133350" y="5048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928018" y="247893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4977130" y="247893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029618" y="248401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084646" y="248445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5135446" y="2490634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187950" y="2501499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238750" y="2508219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292074" y="2522152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5342874" y="253870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393674" y="2557518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443855" y="257847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494438" y="2603354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536348" y="2634369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584507" y="2662135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632450" y="2692400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680393" y="2725031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724739" y="275529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5761878" y="2788057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802574" y="2830300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5842523" y="2865860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875535" y="2907665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907020" y="2949719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948078" y="2988153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974939" y="3031412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006478" y="3075607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6028473" y="3121275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057278" y="3169920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079273" y="3216941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101176" y="3266440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6116643" y="3321081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133351" y="3375515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6164580" y="3728720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164580" y="367428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6164580" y="362348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164389" y="3571568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6155690" y="3517134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6146991" y="3468442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6138989" y="342253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1" name="Freeform 260"/>
              <p:cNvSpPr/>
              <p:nvPr/>
            </p:nvSpPr>
            <p:spPr>
              <a:xfrm>
                <a:off x="4940300" y="2405368"/>
                <a:ext cx="396240" cy="93992"/>
              </a:xfrm>
              <a:custGeom>
                <a:avLst/>
                <a:gdLst>
                  <a:gd name="connsiteX0" fmla="*/ 0 w 396240"/>
                  <a:gd name="connsiteY0" fmla="*/ 48272 h 93992"/>
                  <a:gd name="connsiteX1" fmla="*/ 40640 w 396240"/>
                  <a:gd name="connsiteY1" fmla="*/ 12 h 93992"/>
                  <a:gd name="connsiteX2" fmla="*/ 66040 w 396240"/>
                  <a:gd name="connsiteY2" fmla="*/ 43192 h 93992"/>
                  <a:gd name="connsiteX3" fmla="*/ 101600 w 396240"/>
                  <a:gd name="connsiteY3" fmla="*/ 15252 h 93992"/>
                  <a:gd name="connsiteX4" fmla="*/ 132080 w 396240"/>
                  <a:gd name="connsiteY4" fmla="*/ 45732 h 93992"/>
                  <a:gd name="connsiteX5" fmla="*/ 208280 w 396240"/>
                  <a:gd name="connsiteY5" fmla="*/ 2552 h 93992"/>
                  <a:gd name="connsiteX6" fmla="*/ 236220 w 396240"/>
                  <a:gd name="connsiteY6" fmla="*/ 66052 h 93992"/>
                  <a:gd name="connsiteX7" fmla="*/ 297180 w 396240"/>
                  <a:gd name="connsiteY7" fmla="*/ 45732 h 93992"/>
                  <a:gd name="connsiteX8" fmla="*/ 322580 w 396240"/>
                  <a:gd name="connsiteY8" fmla="*/ 76212 h 93992"/>
                  <a:gd name="connsiteX9" fmla="*/ 375920 w 396240"/>
                  <a:gd name="connsiteY9" fmla="*/ 50812 h 93992"/>
                  <a:gd name="connsiteX10" fmla="*/ 396240 w 396240"/>
                  <a:gd name="connsiteY10" fmla="*/ 93992 h 93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6240" h="93992">
                    <a:moveTo>
                      <a:pt x="0" y="48272"/>
                    </a:moveTo>
                    <a:cubicBezTo>
                      <a:pt x="14816" y="24565"/>
                      <a:pt x="29633" y="859"/>
                      <a:pt x="40640" y="12"/>
                    </a:cubicBezTo>
                    <a:cubicBezTo>
                      <a:pt x="51647" y="-835"/>
                      <a:pt x="55880" y="40652"/>
                      <a:pt x="66040" y="43192"/>
                    </a:cubicBezTo>
                    <a:cubicBezTo>
                      <a:pt x="76200" y="45732"/>
                      <a:pt x="90593" y="14829"/>
                      <a:pt x="101600" y="15252"/>
                    </a:cubicBezTo>
                    <a:cubicBezTo>
                      <a:pt x="112607" y="15675"/>
                      <a:pt x="114300" y="47849"/>
                      <a:pt x="132080" y="45732"/>
                    </a:cubicBezTo>
                    <a:cubicBezTo>
                      <a:pt x="149860" y="43615"/>
                      <a:pt x="190923" y="-835"/>
                      <a:pt x="208280" y="2552"/>
                    </a:cubicBezTo>
                    <a:cubicBezTo>
                      <a:pt x="225637" y="5939"/>
                      <a:pt x="221403" y="58855"/>
                      <a:pt x="236220" y="66052"/>
                    </a:cubicBezTo>
                    <a:cubicBezTo>
                      <a:pt x="251037" y="73249"/>
                      <a:pt x="282787" y="44039"/>
                      <a:pt x="297180" y="45732"/>
                    </a:cubicBezTo>
                    <a:cubicBezTo>
                      <a:pt x="311573" y="47425"/>
                      <a:pt x="309457" y="75365"/>
                      <a:pt x="322580" y="76212"/>
                    </a:cubicBezTo>
                    <a:cubicBezTo>
                      <a:pt x="335703" y="77059"/>
                      <a:pt x="363643" y="47849"/>
                      <a:pt x="375920" y="50812"/>
                    </a:cubicBezTo>
                    <a:cubicBezTo>
                      <a:pt x="388197" y="53775"/>
                      <a:pt x="392218" y="73883"/>
                      <a:pt x="396240" y="9399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2" name="Freeform 261"/>
              <p:cNvSpPr/>
              <p:nvPr/>
            </p:nvSpPr>
            <p:spPr>
              <a:xfrm>
                <a:off x="5370195" y="2493659"/>
                <a:ext cx="481965" cy="309417"/>
              </a:xfrm>
              <a:custGeom>
                <a:avLst/>
                <a:gdLst>
                  <a:gd name="connsiteX0" fmla="*/ 0 w 481965"/>
                  <a:gd name="connsiteY0" fmla="*/ 17131 h 309417"/>
                  <a:gd name="connsiteX1" fmla="*/ 66675 w 481965"/>
                  <a:gd name="connsiteY1" fmla="*/ 1891 h 309417"/>
                  <a:gd name="connsiteX2" fmla="*/ 83820 w 481965"/>
                  <a:gd name="connsiteY2" fmla="*/ 55231 h 309417"/>
                  <a:gd name="connsiteX3" fmla="*/ 148590 w 481965"/>
                  <a:gd name="connsiteY3" fmla="*/ 45706 h 309417"/>
                  <a:gd name="connsiteX4" fmla="*/ 163830 w 481965"/>
                  <a:gd name="connsiteY4" fmla="*/ 87616 h 309417"/>
                  <a:gd name="connsiteX5" fmla="*/ 232410 w 481965"/>
                  <a:gd name="connsiteY5" fmla="*/ 64756 h 309417"/>
                  <a:gd name="connsiteX6" fmla="*/ 234315 w 481965"/>
                  <a:gd name="connsiteY6" fmla="*/ 154291 h 309417"/>
                  <a:gd name="connsiteX7" fmla="*/ 299085 w 481965"/>
                  <a:gd name="connsiteY7" fmla="*/ 154291 h 309417"/>
                  <a:gd name="connsiteX8" fmla="*/ 306705 w 481965"/>
                  <a:gd name="connsiteY8" fmla="*/ 184771 h 309417"/>
                  <a:gd name="connsiteX9" fmla="*/ 358140 w 481965"/>
                  <a:gd name="connsiteY9" fmla="*/ 179056 h 309417"/>
                  <a:gd name="connsiteX10" fmla="*/ 401955 w 481965"/>
                  <a:gd name="connsiteY10" fmla="*/ 180961 h 309417"/>
                  <a:gd name="connsiteX11" fmla="*/ 388620 w 481965"/>
                  <a:gd name="connsiteY11" fmla="*/ 234301 h 309417"/>
                  <a:gd name="connsiteX12" fmla="*/ 457200 w 481965"/>
                  <a:gd name="connsiteY12" fmla="*/ 236206 h 309417"/>
                  <a:gd name="connsiteX13" fmla="*/ 461010 w 481965"/>
                  <a:gd name="connsiteY13" fmla="*/ 300976 h 309417"/>
                  <a:gd name="connsiteX14" fmla="*/ 481965 w 481965"/>
                  <a:gd name="connsiteY14" fmla="*/ 306691 h 3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1965" h="309417">
                    <a:moveTo>
                      <a:pt x="0" y="17131"/>
                    </a:moveTo>
                    <a:cubicBezTo>
                      <a:pt x="26352" y="6336"/>
                      <a:pt x="52705" y="-4459"/>
                      <a:pt x="66675" y="1891"/>
                    </a:cubicBezTo>
                    <a:cubicBezTo>
                      <a:pt x="80645" y="8241"/>
                      <a:pt x="70168" y="47929"/>
                      <a:pt x="83820" y="55231"/>
                    </a:cubicBezTo>
                    <a:cubicBezTo>
                      <a:pt x="97472" y="62533"/>
                      <a:pt x="135255" y="40309"/>
                      <a:pt x="148590" y="45706"/>
                    </a:cubicBezTo>
                    <a:cubicBezTo>
                      <a:pt x="161925" y="51104"/>
                      <a:pt x="149860" y="84441"/>
                      <a:pt x="163830" y="87616"/>
                    </a:cubicBezTo>
                    <a:cubicBezTo>
                      <a:pt x="177800" y="90791"/>
                      <a:pt x="220663" y="53644"/>
                      <a:pt x="232410" y="64756"/>
                    </a:cubicBezTo>
                    <a:cubicBezTo>
                      <a:pt x="244158" y="75869"/>
                      <a:pt x="223203" y="139369"/>
                      <a:pt x="234315" y="154291"/>
                    </a:cubicBezTo>
                    <a:cubicBezTo>
                      <a:pt x="245427" y="169213"/>
                      <a:pt x="287020" y="149211"/>
                      <a:pt x="299085" y="154291"/>
                    </a:cubicBezTo>
                    <a:cubicBezTo>
                      <a:pt x="311150" y="159371"/>
                      <a:pt x="296863" y="180644"/>
                      <a:pt x="306705" y="184771"/>
                    </a:cubicBezTo>
                    <a:cubicBezTo>
                      <a:pt x="316547" y="188898"/>
                      <a:pt x="342265" y="179691"/>
                      <a:pt x="358140" y="179056"/>
                    </a:cubicBezTo>
                    <a:cubicBezTo>
                      <a:pt x="374015" y="178421"/>
                      <a:pt x="396875" y="171754"/>
                      <a:pt x="401955" y="180961"/>
                    </a:cubicBezTo>
                    <a:cubicBezTo>
                      <a:pt x="407035" y="190168"/>
                      <a:pt x="379413" y="225094"/>
                      <a:pt x="388620" y="234301"/>
                    </a:cubicBezTo>
                    <a:cubicBezTo>
                      <a:pt x="397827" y="243508"/>
                      <a:pt x="445135" y="225094"/>
                      <a:pt x="457200" y="236206"/>
                    </a:cubicBezTo>
                    <a:cubicBezTo>
                      <a:pt x="469265" y="247318"/>
                      <a:pt x="456882" y="289228"/>
                      <a:pt x="461010" y="300976"/>
                    </a:cubicBezTo>
                    <a:cubicBezTo>
                      <a:pt x="465138" y="312724"/>
                      <a:pt x="473551" y="309707"/>
                      <a:pt x="481965" y="30669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3" name="Freeform 262"/>
              <p:cNvSpPr/>
              <p:nvPr/>
            </p:nvSpPr>
            <p:spPr>
              <a:xfrm>
                <a:off x="5876925" y="2830830"/>
                <a:ext cx="286407" cy="426720"/>
              </a:xfrm>
              <a:custGeom>
                <a:avLst/>
                <a:gdLst>
                  <a:gd name="connsiteX0" fmla="*/ 0 w 286407"/>
                  <a:gd name="connsiteY0" fmla="*/ 0 h 426720"/>
                  <a:gd name="connsiteX1" fmla="*/ 49530 w 286407"/>
                  <a:gd name="connsiteY1" fmla="*/ 59055 h 426720"/>
                  <a:gd name="connsiteX2" fmla="*/ 93345 w 286407"/>
                  <a:gd name="connsiteY2" fmla="*/ 55245 h 426720"/>
                  <a:gd name="connsiteX3" fmla="*/ 91440 w 286407"/>
                  <a:gd name="connsiteY3" fmla="*/ 106680 h 426720"/>
                  <a:gd name="connsiteX4" fmla="*/ 150495 w 286407"/>
                  <a:gd name="connsiteY4" fmla="*/ 104775 h 426720"/>
                  <a:gd name="connsiteX5" fmla="*/ 152400 w 286407"/>
                  <a:gd name="connsiteY5" fmla="*/ 205740 h 426720"/>
                  <a:gd name="connsiteX6" fmla="*/ 209550 w 286407"/>
                  <a:gd name="connsiteY6" fmla="*/ 209550 h 426720"/>
                  <a:gd name="connsiteX7" fmla="*/ 194310 w 286407"/>
                  <a:gd name="connsiteY7" fmla="*/ 259080 h 426720"/>
                  <a:gd name="connsiteX8" fmla="*/ 259080 w 286407"/>
                  <a:gd name="connsiteY8" fmla="*/ 270510 h 426720"/>
                  <a:gd name="connsiteX9" fmla="*/ 234315 w 286407"/>
                  <a:gd name="connsiteY9" fmla="*/ 333375 h 426720"/>
                  <a:gd name="connsiteX10" fmla="*/ 285750 w 286407"/>
                  <a:gd name="connsiteY10" fmla="*/ 354330 h 426720"/>
                  <a:gd name="connsiteX11" fmla="*/ 264795 w 286407"/>
                  <a:gd name="connsiteY11" fmla="*/ 401955 h 426720"/>
                  <a:gd name="connsiteX12" fmla="*/ 268605 w 286407"/>
                  <a:gd name="connsiteY12" fmla="*/ 401955 h 426720"/>
                  <a:gd name="connsiteX13" fmla="*/ 285750 w 286407"/>
                  <a:gd name="connsiteY13" fmla="*/ 426720 h 42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6407" h="426720">
                    <a:moveTo>
                      <a:pt x="0" y="0"/>
                    </a:moveTo>
                    <a:cubicBezTo>
                      <a:pt x="16986" y="24924"/>
                      <a:pt x="33973" y="49848"/>
                      <a:pt x="49530" y="59055"/>
                    </a:cubicBezTo>
                    <a:cubicBezTo>
                      <a:pt x="65087" y="68262"/>
                      <a:pt x="86360" y="47308"/>
                      <a:pt x="93345" y="55245"/>
                    </a:cubicBezTo>
                    <a:cubicBezTo>
                      <a:pt x="100330" y="63183"/>
                      <a:pt x="81915" y="98425"/>
                      <a:pt x="91440" y="106680"/>
                    </a:cubicBezTo>
                    <a:cubicBezTo>
                      <a:pt x="100965" y="114935"/>
                      <a:pt x="140335" y="88265"/>
                      <a:pt x="150495" y="104775"/>
                    </a:cubicBezTo>
                    <a:cubicBezTo>
                      <a:pt x="160655" y="121285"/>
                      <a:pt x="142558" y="188278"/>
                      <a:pt x="152400" y="205740"/>
                    </a:cubicBezTo>
                    <a:cubicBezTo>
                      <a:pt x="162242" y="223202"/>
                      <a:pt x="202565" y="200660"/>
                      <a:pt x="209550" y="209550"/>
                    </a:cubicBezTo>
                    <a:cubicBezTo>
                      <a:pt x="216535" y="218440"/>
                      <a:pt x="186055" y="248920"/>
                      <a:pt x="194310" y="259080"/>
                    </a:cubicBezTo>
                    <a:cubicBezTo>
                      <a:pt x="202565" y="269240"/>
                      <a:pt x="252413" y="258128"/>
                      <a:pt x="259080" y="270510"/>
                    </a:cubicBezTo>
                    <a:cubicBezTo>
                      <a:pt x="265748" y="282893"/>
                      <a:pt x="229870" y="319405"/>
                      <a:pt x="234315" y="333375"/>
                    </a:cubicBezTo>
                    <a:cubicBezTo>
                      <a:pt x="238760" y="347345"/>
                      <a:pt x="280670" y="342900"/>
                      <a:pt x="285750" y="354330"/>
                    </a:cubicBezTo>
                    <a:cubicBezTo>
                      <a:pt x="290830" y="365760"/>
                      <a:pt x="264795" y="401955"/>
                      <a:pt x="264795" y="401955"/>
                    </a:cubicBezTo>
                    <a:cubicBezTo>
                      <a:pt x="261938" y="409893"/>
                      <a:pt x="265113" y="397828"/>
                      <a:pt x="268605" y="401955"/>
                    </a:cubicBezTo>
                    <a:cubicBezTo>
                      <a:pt x="272097" y="406082"/>
                      <a:pt x="278923" y="416401"/>
                      <a:pt x="285750" y="42672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4" name="Freeform 263"/>
              <p:cNvSpPr/>
              <p:nvPr/>
            </p:nvSpPr>
            <p:spPr>
              <a:xfrm>
                <a:off x="6168390" y="3286125"/>
                <a:ext cx="112411" cy="480060"/>
              </a:xfrm>
              <a:custGeom>
                <a:avLst/>
                <a:gdLst>
                  <a:gd name="connsiteX0" fmla="*/ 0 w 112411"/>
                  <a:gd name="connsiteY0" fmla="*/ 0 h 480060"/>
                  <a:gd name="connsiteX1" fmla="*/ 53340 w 112411"/>
                  <a:gd name="connsiteY1" fmla="*/ 24765 h 480060"/>
                  <a:gd name="connsiteX2" fmla="*/ 26670 w 112411"/>
                  <a:gd name="connsiteY2" fmla="*/ 76200 h 480060"/>
                  <a:gd name="connsiteX3" fmla="*/ 72390 w 112411"/>
                  <a:gd name="connsiteY3" fmla="*/ 106680 h 480060"/>
                  <a:gd name="connsiteX4" fmla="*/ 41910 w 112411"/>
                  <a:gd name="connsiteY4" fmla="*/ 140970 h 480060"/>
                  <a:gd name="connsiteX5" fmla="*/ 83820 w 112411"/>
                  <a:gd name="connsiteY5" fmla="*/ 175260 h 480060"/>
                  <a:gd name="connsiteX6" fmla="*/ 47625 w 112411"/>
                  <a:gd name="connsiteY6" fmla="*/ 190500 h 480060"/>
                  <a:gd name="connsiteX7" fmla="*/ 104775 w 112411"/>
                  <a:gd name="connsiteY7" fmla="*/ 217170 h 480060"/>
                  <a:gd name="connsiteX8" fmla="*/ 53340 w 112411"/>
                  <a:gd name="connsiteY8" fmla="*/ 266700 h 480060"/>
                  <a:gd name="connsiteX9" fmla="*/ 95250 w 112411"/>
                  <a:gd name="connsiteY9" fmla="*/ 289560 h 480060"/>
                  <a:gd name="connsiteX10" fmla="*/ 59055 w 112411"/>
                  <a:gd name="connsiteY10" fmla="*/ 342900 h 480060"/>
                  <a:gd name="connsiteX11" fmla="*/ 102870 w 112411"/>
                  <a:gd name="connsiteY11" fmla="*/ 367665 h 480060"/>
                  <a:gd name="connsiteX12" fmla="*/ 70485 w 112411"/>
                  <a:gd name="connsiteY12" fmla="*/ 400050 h 480060"/>
                  <a:gd name="connsiteX13" fmla="*/ 112395 w 112411"/>
                  <a:gd name="connsiteY13" fmla="*/ 432435 h 480060"/>
                  <a:gd name="connsiteX14" fmla="*/ 64770 w 112411"/>
                  <a:gd name="connsiteY14" fmla="*/ 457200 h 480060"/>
                  <a:gd name="connsiteX15" fmla="*/ 85725 w 112411"/>
                  <a:gd name="connsiteY15" fmla="*/ 480060 h 48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411" h="480060">
                    <a:moveTo>
                      <a:pt x="0" y="0"/>
                    </a:moveTo>
                    <a:cubicBezTo>
                      <a:pt x="24447" y="6032"/>
                      <a:pt x="48895" y="12065"/>
                      <a:pt x="53340" y="24765"/>
                    </a:cubicBezTo>
                    <a:cubicBezTo>
                      <a:pt x="57785" y="37465"/>
                      <a:pt x="23495" y="62548"/>
                      <a:pt x="26670" y="76200"/>
                    </a:cubicBezTo>
                    <a:cubicBezTo>
                      <a:pt x="29845" y="89852"/>
                      <a:pt x="69850" y="95885"/>
                      <a:pt x="72390" y="106680"/>
                    </a:cubicBezTo>
                    <a:cubicBezTo>
                      <a:pt x="74930" y="117475"/>
                      <a:pt x="40005" y="129540"/>
                      <a:pt x="41910" y="140970"/>
                    </a:cubicBezTo>
                    <a:cubicBezTo>
                      <a:pt x="43815" y="152400"/>
                      <a:pt x="82868" y="167005"/>
                      <a:pt x="83820" y="175260"/>
                    </a:cubicBezTo>
                    <a:cubicBezTo>
                      <a:pt x="84772" y="183515"/>
                      <a:pt x="44133" y="183515"/>
                      <a:pt x="47625" y="190500"/>
                    </a:cubicBezTo>
                    <a:cubicBezTo>
                      <a:pt x="51117" y="197485"/>
                      <a:pt x="103823" y="204470"/>
                      <a:pt x="104775" y="217170"/>
                    </a:cubicBezTo>
                    <a:cubicBezTo>
                      <a:pt x="105727" y="229870"/>
                      <a:pt x="54927" y="254635"/>
                      <a:pt x="53340" y="266700"/>
                    </a:cubicBezTo>
                    <a:cubicBezTo>
                      <a:pt x="51753" y="278765"/>
                      <a:pt x="94298" y="276860"/>
                      <a:pt x="95250" y="289560"/>
                    </a:cubicBezTo>
                    <a:cubicBezTo>
                      <a:pt x="96202" y="302260"/>
                      <a:pt x="57785" y="329883"/>
                      <a:pt x="59055" y="342900"/>
                    </a:cubicBezTo>
                    <a:cubicBezTo>
                      <a:pt x="60325" y="355917"/>
                      <a:pt x="100965" y="358140"/>
                      <a:pt x="102870" y="367665"/>
                    </a:cubicBezTo>
                    <a:cubicBezTo>
                      <a:pt x="104775" y="377190"/>
                      <a:pt x="68898" y="389255"/>
                      <a:pt x="70485" y="400050"/>
                    </a:cubicBezTo>
                    <a:cubicBezTo>
                      <a:pt x="72072" y="410845"/>
                      <a:pt x="113347" y="422910"/>
                      <a:pt x="112395" y="432435"/>
                    </a:cubicBezTo>
                    <a:cubicBezTo>
                      <a:pt x="111443" y="441960"/>
                      <a:pt x="69215" y="449263"/>
                      <a:pt x="64770" y="457200"/>
                    </a:cubicBezTo>
                    <a:cubicBezTo>
                      <a:pt x="60325" y="465137"/>
                      <a:pt x="73025" y="472598"/>
                      <a:pt x="85725" y="48006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4920398" y="234939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973939" y="234939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027380" y="234983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5079217" y="2351821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5129993" y="2358192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182481" y="2367199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231569" y="2373330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5279374" y="238376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5326975" y="239769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5374780" y="2420532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5422585" y="2436775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466400" y="2459805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514123" y="2481862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5560261" y="250223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5609140" y="2525011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654892" y="2550411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5696718" y="2580293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5743073" y="2608242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5785629" y="2646195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5829823" y="2675812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875663" y="270552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5909956" y="2746798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5946967" y="2784581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984985" y="2822680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6018884" y="2864189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6050033" y="2905890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6083625" y="2951543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6109674" y="2999393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6144056" y="3046413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6162698" y="3097213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6178563" y="3147953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6198246" y="3198693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6218369" y="3250596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6229391" y="3303905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6246491" y="3355748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6262252" y="3406548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6271260" y="3458827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6279959" y="3512911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6278666" y="3566819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6278570" y="3616481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6278570" y="3664107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276495" y="3709058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6274879" y="3755537"/>
                <a:ext cx="50800" cy="508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38100" h="381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840480" y="3779520"/>
                <a:ext cx="2580640" cy="11128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703320" y="2274570"/>
                <a:ext cx="1230630" cy="27012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90745" y="3622277"/>
              <a:ext cx="2597887" cy="665526"/>
              <a:chOff x="490745" y="3622277"/>
              <a:chExt cx="2597887" cy="665526"/>
            </a:xfrm>
          </p:grpSpPr>
          <p:sp>
            <p:nvSpPr>
              <p:cNvPr id="266" name="Oval 265"/>
              <p:cNvSpPr/>
              <p:nvPr/>
            </p:nvSpPr>
            <p:spPr>
              <a:xfrm>
                <a:off x="841351" y="3718394"/>
                <a:ext cx="295102" cy="29510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146050" h="14605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1623060" y="3718394"/>
                <a:ext cx="295102" cy="29510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146050" h="14605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>
                <a:off x="490745" y="3979589"/>
                <a:ext cx="10358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Polystyrene</a:t>
                </a:r>
                <a:endParaRPr lang="en-GB" sz="1400" dirty="0"/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1485964" y="3980026"/>
                <a:ext cx="591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AuNP</a:t>
                </a:r>
                <a:endParaRPr lang="en-GB" sz="1400" dirty="0"/>
              </a:p>
            </p:txBody>
          </p:sp>
          <p:sp>
            <p:nvSpPr>
              <p:cNvPr id="274" name="Freeform 273"/>
              <p:cNvSpPr/>
              <p:nvPr/>
            </p:nvSpPr>
            <p:spPr>
              <a:xfrm>
                <a:off x="2115518" y="3647226"/>
                <a:ext cx="459105" cy="363442"/>
              </a:xfrm>
              <a:custGeom>
                <a:avLst/>
                <a:gdLst>
                  <a:gd name="connsiteX0" fmla="*/ 0 w 459105"/>
                  <a:gd name="connsiteY0" fmla="*/ 218654 h 363442"/>
                  <a:gd name="connsiteX1" fmla="*/ 60960 w 459105"/>
                  <a:gd name="connsiteY1" fmla="*/ 26249 h 363442"/>
                  <a:gd name="connsiteX2" fmla="*/ 139065 w 459105"/>
                  <a:gd name="connsiteY2" fmla="*/ 363434 h 363442"/>
                  <a:gd name="connsiteX3" fmla="*/ 238125 w 459105"/>
                  <a:gd name="connsiteY3" fmla="*/ 14819 h 363442"/>
                  <a:gd name="connsiteX4" fmla="*/ 323850 w 459105"/>
                  <a:gd name="connsiteY4" fmla="*/ 357719 h 363442"/>
                  <a:gd name="connsiteX5" fmla="*/ 407670 w 459105"/>
                  <a:gd name="connsiteY5" fmla="*/ 3389 h 363442"/>
                  <a:gd name="connsiteX6" fmla="*/ 459105 w 459105"/>
                  <a:gd name="connsiteY6" fmla="*/ 209129 h 363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9105" h="363442">
                    <a:moveTo>
                      <a:pt x="0" y="218654"/>
                    </a:moveTo>
                    <a:cubicBezTo>
                      <a:pt x="18891" y="110386"/>
                      <a:pt x="37782" y="2119"/>
                      <a:pt x="60960" y="26249"/>
                    </a:cubicBezTo>
                    <a:cubicBezTo>
                      <a:pt x="84138" y="50379"/>
                      <a:pt x="109538" y="365339"/>
                      <a:pt x="139065" y="363434"/>
                    </a:cubicBezTo>
                    <a:cubicBezTo>
                      <a:pt x="168593" y="361529"/>
                      <a:pt x="207328" y="15771"/>
                      <a:pt x="238125" y="14819"/>
                    </a:cubicBezTo>
                    <a:cubicBezTo>
                      <a:pt x="268922" y="13867"/>
                      <a:pt x="295593" y="359624"/>
                      <a:pt x="323850" y="357719"/>
                    </a:cubicBezTo>
                    <a:cubicBezTo>
                      <a:pt x="352107" y="355814"/>
                      <a:pt x="385128" y="28154"/>
                      <a:pt x="407670" y="3389"/>
                    </a:cubicBezTo>
                    <a:cubicBezTo>
                      <a:pt x="430213" y="-21376"/>
                      <a:pt x="444659" y="93876"/>
                      <a:pt x="459105" y="20912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" name="Freeform 274"/>
              <p:cNvSpPr/>
              <p:nvPr/>
            </p:nvSpPr>
            <p:spPr>
              <a:xfrm>
                <a:off x="2650823" y="3622277"/>
                <a:ext cx="394335" cy="398546"/>
              </a:xfrm>
              <a:custGeom>
                <a:avLst/>
                <a:gdLst>
                  <a:gd name="connsiteX0" fmla="*/ 0 w 394335"/>
                  <a:gd name="connsiteY0" fmla="*/ 236618 h 398546"/>
                  <a:gd name="connsiteX1" fmla="*/ 45720 w 394335"/>
                  <a:gd name="connsiteY1" fmla="*/ 19448 h 398546"/>
                  <a:gd name="connsiteX2" fmla="*/ 131445 w 394335"/>
                  <a:gd name="connsiteY2" fmla="*/ 398543 h 398546"/>
                  <a:gd name="connsiteX3" fmla="*/ 209550 w 394335"/>
                  <a:gd name="connsiteY3" fmla="*/ 11828 h 398546"/>
                  <a:gd name="connsiteX4" fmla="*/ 280035 w 394335"/>
                  <a:gd name="connsiteY4" fmla="*/ 390923 h 398546"/>
                  <a:gd name="connsiteX5" fmla="*/ 339090 w 394335"/>
                  <a:gd name="connsiteY5" fmla="*/ 4208 h 398546"/>
                  <a:gd name="connsiteX6" fmla="*/ 394335 w 394335"/>
                  <a:gd name="connsiteY6" fmla="*/ 219473 h 398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4335" h="398546">
                    <a:moveTo>
                      <a:pt x="0" y="236618"/>
                    </a:moveTo>
                    <a:cubicBezTo>
                      <a:pt x="11906" y="114539"/>
                      <a:pt x="23813" y="-7539"/>
                      <a:pt x="45720" y="19448"/>
                    </a:cubicBezTo>
                    <a:cubicBezTo>
                      <a:pt x="67627" y="46435"/>
                      <a:pt x="104140" y="399813"/>
                      <a:pt x="131445" y="398543"/>
                    </a:cubicBezTo>
                    <a:cubicBezTo>
                      <a:pt x="158750" y="397273"/>
                      <a:pt x="184785" y="13098"/>
                      <a:pt x="209550" y="11828"/>
                    </a:cubicBezTo>
                    <a:cubicBezTo>
                      <a:pt x="234315" y="10558"/>
                      <a:pt x="258445" y="392193"/>
                      <a:pt x="280035" y="390923"/>
                    </a:cubicBezTo>
                    <a:cubicBezTo>
                      <a:pt x="301625" y="389653"/>
                      <a:pt x="320040" y="32783"/>
                      <a:pt x="339090" y="4208"/>
                    </a:cubicBezTo>
                    <a:cubicBezTo>
                      <a:pt x="358140" y="-24367"/>
                      <a:pt x="376237" y="97553"/>
                      <a:pt x="394335" y="219473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>
                <a:off x="2139725" y="3967291"/>
                <a:ext cx="4106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PEI</a:t>
                </a:r>
                <a:endParaRPr lang="en-GB" dirty="0"/>
              </a:p>
            </p:txBody>
          </p:sp>
          <p:sp>
            <p:nvSpPr>
              <p:cNvPr id="277" name="TextBox 276"/>
              <p:cNvSpPr txBox="1"/>
              <p:nvPr/>
            </p:nvSpPr>
            <p:spPr>
              <a:xfrm>
                <a:off x="2647486" y="3979589"/>
                <a:ext cx="441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PSS</a:t>
                </a:r>
                <a:endParaRPr lang="en-GB" sz="1400" dirty="0"/>
              </a:p>
            </p:txBody>
          </p:sp>
        </p:grpSp>
        <p:grpSp>
          <p:nvGrpSpPr>
            <p:cNvPr id="1032" name="Group 1031"/>
            <p:cNvGrpSpPr/>
            <p:nvPr/>
          </p:nvGrpSpPr>
          <p:grpSpPr>
            <a:xfrm>
              <a:off x="3510573" y="1846187"/>
              <a:ext cx="2419171" cy="2575952"/>
              <a:chOff x="3795455" y="1574619"/>
              <a:chExt cx="3275284" cy="3487550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4798671" y="1887964"/>
                <a:ext cx="295102" cy="29510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146050" h="14605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5615970" y="1861937"/>
                <a:ext cx="368925" cy="365973"/>
                <a:chOff x="5865906" y="1861937"/>
                <a:chExt cx="368925" cy="365973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5865906" y="1861937"/>
                  <a:ext cx="368925" cy="365973"/>
                  <a:chOff x="3509704" y="2868613"/>
                  <a:chExt cx="2776077" cy="2753862"/>
                </a:xfrm>
              </p:grpSpPr>
              <p:sp>
                <p:nvSpPr>
                  <p:cNvPr id="296" name="Freeform 295"/>
                  <p:cNvSpPr/>
                  <p:nvPr/>
                </p:nvSpPr>
                <p:spPr>
                  <a:xfrm rot="15300000">
                    <a:off x="3581986" y="2919171"/>
                    <a:ext cx="2631516" cy="2652744"/>
                  </a:xfrm>
                  <a:custGeom>
                    <a:avLst/>
                    <a:gdLst>
                      <a:gd name="connsiteX0" fmla="*/ 1315725 w 2631516"/>
                      <a:gd name="connsiteY0" fmla="*/ 137690 h 2652744"/>
                      <a:gd name="connsiteX1" fmla="*/ 1397005 w 2631516"/>
                      <a:gd name="connsiteY1" fmla="*/ 51330 h 2652744"/>
                      <a:gd name="connsiteX2" fmla="*/ 1478285 w 2631516"/>
                      <a:gd name="connsiteY2" fmla="*/ 163090 h 2652744"/>
                      <a:gd name="connsiteX3" fmla="*/ 1569725 w 2631516"/>
                      <a:gd name="connsiteY3" fmla="*/ 107210 h 2652744"/>
                      <a:gd name="connsiteX4" fmla="*/ 1645925 w 2631516"/>
                      <a:gd name="connsiteY4" fmla="*/ 213890 h 2652744"/>
                      <a:gd name="connsiteX5" fmla="*/ 1798325 w 2631516"/>
                      <a:gd name="connsiteY5" fmla="*/ 158010 h 2652744"/>
                      <a:gd name="connsiteX6" fmla="*/ 1854205 w 2631516"/>
                      <a:gd name="connsiteY6" fmla="*/ 310410 h 2652744"/>
                      <a:gd name="connsiteX7" fmla="*/ 1991365 w 2631516"/>
                      <a:gd name="connsiteY7" fmla="*/ 279930 h 2652744"/>
                      <a:gd name="connsiteX8" fmla="*/ 2042165 w 2631516"/>
                      <a:gd name="connsiteY8" fmla="*/ 422170 h 2652744"/>
                      <a:gd name="connsiteX9" fmla="*/ 2199645 w 2631516"/>
                      <a:gd name="connsiteY9" fmla="*/ 396770 h 2652744"/>
                      <a:gd name="connsiteX10" fmla="*/ 2199645 w 2631516"/>
                      <a:gd name="connsiteY10" fmla="*/ 564410 h 2652744"/>
                      <a:gd name="connsiteX11" fmla="*/ 2402845 w 2631516"/>
                      <a:gd name="connsiteY11" fmla="*/ 569490 h 2652744"/>
                      <a:gd name="connsiteX12" fmla="*/ 2321565 w 2631516"/>
                      <a:gd name="connsiteY12" fmla="*/ 732050 h 2652744"/>
                      <a:gd name="connsiteX13" fmla="*/ 2529845 w 2631516"/>
                      <a:gd name="connsiteY13" fmla="*/ 808250 h 2652744"/>
                      <a:gd name="connsiteX14" fmla="*/ 2433325 w 2631516"/>
                      <a:gd name="connsiteY14" fmla="*/ 960650 h 2652744"/>
                      <a:gd name="connsiteX15" fmla="*/ 2621285 w 2631516"/>
                      <a:gd name="connsiteY15" fmla="*/ 1077490 h 2652744"/>
                      <a:gd name="connsiteX16" fmla="*/ 2489205 w 2631516"/>
                      <a:gd name="connsiteY16" fmla="*/ 1174010 h 2652744"/>
                      <a:gd name="connsiteX17" fmla="*/ 2631445 w 2631516"/>
                      <a:gd name="connsiteY17" fmla="*/ 1336570 h 2652744"/>
                      <a:gd name="connsiteX18" fmla="*/ 2509525 w 2631516"/>
                      <a:gd name="connsiteY18" fmla="*/ 1458490 h 2652744"/>
                      <a:gd name="connsiteX19" fmla="*/ 2585725 w 2631516"/>
                      <a:gd name="connsiteY19" fmla="*/ 1605810 h 2652744"/>
                      <a:gd name="connsiteX20" fmla="*/ 2468885 w 2631516"/>
                      <a:gd name="connsiteY20" fmla="*/ 1646450 h 2652744"/>
                      <a:gd name="connsiteX21" fmla="*/ 2519685 w 2631516"/>
                      <a:gd name="connsiteY21" fmla="*/ 1803930 h 2652744"/>
                      <a:gd name="connsiteX22" fmla="*/ 2392685 w 2631516"/>
                      <a:gd name="connsiteY22" fmla="*/ 1849650 h 2652744"/>
                      <a:gd name="connsiteX23" fmla="*/ 2402845 w 2631516"/>
                      <a:gd name="connsiteY23" fmla="*/ 2022370 h 2652744"/>
                      <a:gd name="connsiteX24" fmla="*/ 2270765 w 2631516"/>
                      <a:gd name="connsiteY24" fmla="*/ 2052850 h 2652744"/>
                      <a:gd name="connsiteX25" fmla="*/ 2270765 w 2631516"/>
                      <a:gd name="connsiteY25" fmla="*/ 2220490 h 2652744"/>
                      <a:gd name="connsiteX26" fmla="*/ 2123445 w 2631516"/>
                      <a:gd name="connsiteY26" fmla="*/ 2240810 h 2652744"/>
                      <a:gd name="connsiteX27" fmla="*/ 2077725 w 2631516"/>
                      <a:gd name="connsiteY27" fmla="*/ 2413530 h 2652744"/>
                      <a:gd name="connsiteX28" fmla="*/ 1986285 w 2631516"/>
                      <a:gd name="connsiteY28" fmla="*/ 2377970 h 2652744"/>
                      <a:gd name="connsiteX29" fmla="*/ 1899925 w 2631516"/>
                      <a:gd name="connsiteY29" fmla="*/ 2586250 h 2652744"/>
                      <a:gd name="connsiteX30" fmla="*/ 1772925 w 2631516"/>
                      <a:gd name="connsiteY30" fmla="*/ 2479570 h 2652744"/>
                      <a:gd name="connsiteX31" fmla="*/ 1630685 w 2631516"/>
                      <a:gd name="connsiteY31" fmla="*/ 2616730 h 2652744"/>
                      <a:gd name="connsiteX32" fmla="*/ 1539245 w 2631516"/>
                      <a:gd name="connsiteY32" fmla="*/ 2545610 h 2652744"/>
                      <a:gd name="connsiteX33" fmla="*/ 1300485 w 2631516"/>
                      <a:gd name="connsiteY33" fmla="*/ 2631970 h 2652744"/>
                      <a:gd name="connsiteX34" fmla="*/ 1254765 w 2631516"/>
                      <a:gd name="connsiteY34" fmla="*/ 2565930 h 2652744"/>
                      <a:gd name="connsiteX35" fmla="*/ 1158245 w 2631516"/>
                      <a:gd name="connsiteY35" fmla="*/ 2652290 h 2652744"/>
                      <a:gd name="connsiteX36" fmla="*/ 1041405 w 2631516"/>
                      <a:gd name="connsiteY36" fmla="*/ 2520210 h 2652744"/>
                      <a:gd name="connsiteX37" fmla="*/ 919485 w 2631516"/>
                      <a:gd name="connsiteY37" fmla="*/ 2606570 h 2652744"/>
                      <a:gd name="connsiteX38" fmla="*/ 899165 w 2631516"/>
                      <a:gd name="connsiteY38" fmla="*/ 2469410 h 2652744"/>
                      <a:gd name="connsiteX39" fmla="*/ 787405 w 2631516"/>
                      <a:gd name="connsiteY39" fmla="*/ 2499890 h 2652744"/>
                      <a:gd name="connsiteX40" fmla="*/ 721365 w 2631516"/>
                      <a:gd name="connsiteY40" fmla="*/ 2540530 h 2652744"/>
                      <a:gd name="connsiteX41" fmla="*/ 706125 w 2631516"/>
                      <a:gd name="connsiteY41" fmla="*/ 2418610 h 2652744"/>
                      <a:gd name="connsiteX42" fmla="*/ 553725 w 2631516"/>
                      <a:gd name="connsiteY42" fmla="*/ 2388130 h 2652744"/>
                      <a:gd name="connsiteX43" fmla="*/ 558805 w 2631516"/>
                      <a:gd name="connsiteY43" fmla="*/ 2266210 h 2652744"/>
                      <a:gd name="connsiteX44" fmla="*/ 431805 w 2631516"/>
                      <a:gd name="connsiteY44" fmla="*/ 2276370 h 2652744"/>
                      <a:gd name="connsiteX45" fmla="*/ 411485 w 2631516"/>
                      <a:gd name="connsiteY45" fmla="*/ 2144290 h 2652744"/>
                      <a:gd name="connsiteX46" fmla="*/ 233685 w 2631516"/>
                      <a:gd name="connsiteY46" fmla="*/ 2154450 h 2652744"/>
                      <a:gd name="connsiteX47" fmla="*/ 309885 w 2631516"/>
                      <a:gd name="connsiteY47" fmla="*/ 2027450 h 2652744"/>
                      <a:gd name="connsiteX48" fmla="*/ 127005 w 2631516"/>
                      <a:gd name="connsiteY48" fmla="*/ 1966490 h 2652744"/>
                      <a:gd name="connsiteX49" fmla="*/ 213365 w 2631516"/>
                      <a:gd name="connsiteY49" fmla="*/ 1844570 h 2652744"/>
                      <a:gd name="connsiteX50" fmla="*/ 40645 w 2631516"/>
                      <a:gd name="connsiteY50" fmla="*/ 1758210 h 2652744"/>
                      <a:gd name="connsiteX51" fmla="*/ 132085 w 2631516"/>
                      <a:gd name="connsiteY51" fmla="*/ 1646450 h 2652744"/>
                      <a:gd name="connsiteX52" fmla="*/ 20325 w 2631516"/>
                      <a:gd name="connsiteY52" fmla="*/ 1514370 h 2652744"/>
                      <a:gd name="connsiteX53" fmla="*/ 101605 w 2631516"/>
                      <a:gd name="connsiteY53" fmla="*/ 1438170 h 2652744"/>
                      <a:gd name="connsiteX54" fmla="*/ 5 w 2631516"/>
                      <a:gd name="connsiteY54" fmla="*/ 1306090 h 2652744"/>
                      <a:gd name="connsiteX55" fmla="*/ 106685 w 2631516"/>
                      <a:gd name="connsiteY55" fmla="*/ 1255290 h 2652744"/>
                      <a:gd name="connsiteX56" fmla="*/ 10165 w 2631516"/>
                      <a:gd name="connsiteY56" fmla="*/ 1047010 h 2652744"/>
                      <a:gd name="connsiteX57" fmla="*/ 172725 w 2631516"/>
                      <a:gd name="connsiteY57" fmla="*/ 986050 h 2652744"/>
                      <a:gd name="connsiteX58" fmla="*/ 101605 w 2631516"/>
                      <a:gd name="connsiteY58" fmla="*/ 823490 h 2652744"/>
                      <a:gd name="connsiteX59" fmla="*/ 228605 w 2631516"/>
                      <a:gd name="connsiteY59" fmla="*/ 813330 h 2652744"/>
                      <a:gd name="connsiteX60" fmla="*/ 187965 w 2631516"/>
                      <a:gd name="connsiteY60" fmla="*/ 701570 h 2652744"/>
                      <a:gd name="connsiteX61" fmla="*/ 309885 w 2631516"/>
                      <a:gd name="connsiteY61" fmla="*/ 711730 h 2652744"/>
                      <a:gd name="connsiteX62" fmla="*/ 279405 w 2631516"/>
                      <a:gd name="connsiteY62" fmla="*/ 539010 h 2652744"/>
                      <a:gd name="connsiteX63" fmla="*/ 411485 w 2631516"/>
                      <a:gd name="connsiteY63" fmla="*/ 549170 h 2652744"/>
                      <a:gd name="connsiteX64" fmla="*/ 411485 w 2631516"/>
                      <a:gd name="connsiteY64" fmla="*/ 422170 h 2652744"/>
                      <a:gd name="connsiteX65" fmla="*/ 579125 w 2631516"/>
                      <a:gd name="connsiteY65" fmla="*/ 422170 h 2652744"/>
                      <a:gd name="connsiteX66" fmla="*/ 568965 w 2631516"/>
                      <a:gd name="connsiteY66" fmla="*/ 254530 h 2652744"/>
                      <a:gd name="connsiteX67" fmla="*/ 731525 w 2631516"/>
                      <a:gd name="connsiteY67" fmla="*/ 305330 h 2652744"/>
                      <a:gd name="connsiteX68" fmla="*/ 787405 w 2631516"/>
                      <a:gd name="connsiteY68" fmla="*/ 132610 h 2652744"/>
                      <a:gd name="connsiteX69" fmla="*/ 919485 w 2631516"/>
                      <a:gd name="connsiteY69" fmla="*/ 224050 h 2652744"/>
                      <a:gd name="connsiteX70" fmla="*/ 1005845 w 2631516"/>
                      <a:gd name="connsiteY70" fmla="*/ 31010 h 2652744"/>
                      <a:gd name="connsiteX71" fmla="*/ 1163325 w 2631516"/>
                      <a:gd name="connsiteY71" fmla="*/ 152930 h 2652744"/>
                      <a:gd name="connsiteX72" fmla="*/ 1239525 w 2631516"/>
                      <a:gd name="connsiteY72" fmla="*/ 530 h 2652744"/>
                      <a:gd name="connsiteX73" fmla="*/ 1264925 w 2631516"/>
                      <a:gd name="connsiteY73" fmla="*/ 112290 h 2652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2631516" h="2652744">
                        <a:moveTo>
                          <a:pt x="1315725" y="137690"/>
                        </a:moveTo>
                        <a:cubicBezTo>
                          <a:pt x="1342818" y="92393"/>
                          <a:pt x="1369912" y="47097"/>
                          <a:pt x="1397005" y="51330"/>
                        </a:cubicBezTo>
                        <a:cubicBezTo>
                          <a:pt x="1424098" y="55563"/>
                          <a:pt x="1449498" y="153777"/>
                          <a:pt x="1478285" y="163090"/>
                        </a:cubicBezTo>
                        <a:cubicBezTo>
                          <a:pt x="1507072" y="172403"/>
                          <a:pt x="1541785" y="98743"/>
                          <a:pt x="1569725" y="107210"/>
                        </a:cubicBezTo>
                        <a:cubicBezTo>
                          <a:pt x="1597665" y="115677"/>
                          <a:pt x="1607825" y="205423"/>
                          <a:pt x="1645925" y="213890"/>
                        </a:cubicBezTo>
                        <a:cubicBezTo>
                          <a:pt x="1684025" y="222357"/>
                          <a:pt x="1763612" y="141923"/>
                          <a:pt x="1798325" y="158010"/>
                        </a:cubicBezTo>
                        <a:cubicBezTo>
                          <a:pt x="1833038" y="174097"/>
                          <a:pt x="1822032" y="290090"/>
                          <a:pt x="1854205" y="310410"/>
                        </a:cubicBezTo>
                        <a:cubicBezTo>
                          <a:pt x="1886378" y="330730"/>
                          <a:pt x="1960038" y="261303"/>
                          <a:pt x="1991365" y="279930"/>
                        </a:cubicBezTo>
                        <a:cubicBezTo>
                          <a:pt x="2022692" y="298557"/>
                          <a:pt x="2007452" y="402697"/>
                          <a:pt x="2042165" y="422170"/>
                        </a:cubicBezTo>
                        <a:cubicBezTo>
                          <a:pt x="2076878" y="441643"/>
                          <a:pt x="2173398" y="373063"/>
                          <a:pt x="2199645" y="396770"/>
                        </a:cubicBezTo>
                        <a:cubicBezTo>
                          <a:pt x="2225892" y="420477"/>
                          <a:pt x="2165778" y="535623"/>
                          <a:pt x="2199645" y="564410"/>
                        </a:cubicBezTo>
                        <a:cubicBezTo>
                          <a:pt x="2233512" y="593197"/>
                          <a:pt x="2382525" y="541550"/>
                          <a:pt x="2402845" y="569490"/>
                        </a:cubicBezTo>
                        <a:cubicBezTo>
                          <a:pt x="2423165" y="597430"/>
                          <a:pt x="2300398" y="692257"/>
                          <a:pt x="2321565" y="732050"/>
                        </a:cubicBezTo>
                        <a:cubicBezTo>
                          <a:pt x="2342732" y="771843"/>
                          <a:pt x="2511218" y="770150"/>
                          <a:pt x="2529845" y="808250"/>
                        </a:cubicBezTo>
                        <a:cubicBezTo>
                          <a:pt x="2548472" y="846350"/>
                          <a:pt x="2418085" y="915777"/>
                          <a:pt x="2433325" y="960650"/>
                        </a:cubicBezTo>
                        <a:cubicBezTo>
                          <a:pt x="2448565" y="1005523"/>
                          <a:pt x="2611972" y="1041930"/>
                          <a:pt x="2621285" y="1077490"/>
                        </a:cubicBezTo>
                        <a:cubicBezTo>
                          <a:pt x="2630598" y="1113050"/>
                          <a:pt x="2487512" y="1130830"/>
                          <a:pt x="2489205" y="1174010"/>
                        </a:cubicBezTo>
                        <a:cubicBezTo>
                          <a:pt x="2490898" y="1217190"/>
                          <a:pt x="2628058" y="1289157"/>
                          <a:pt x="2631445" y="1336570"/>
                        </a:cubicBezTo>
                        <a:cubicBezTo>
                          <a:pt x="2634832" y="1383983"/>
                          <a:pt x="2517145" y="1413617"/>
                          <a:pt x="2509525" y="1458490"/>
                        </a:cubicBezTo>
                        <a:cubicBezTo>
                          <a:pt x="2501905" y="1503363"/>
                          <a:pt x="2592498" y="1574483"/>
                          <a:pt x="2585725" y="1605810"/>
                        </a:cubicBezTo>
                        <a:cubicBezTo>
                          <a:pt x="2578952" y="1637137"/>
                          <a:pt x="2479892" y="1613430"/>
                          <a:pt x="2468885" y="1646450"/>
                        </a:cubicBezTo>
                        <a:cubicBezTo>
                          <a:pt x="2457878" y="1679470"/>
                          <a:pt x="2532385" y="1770063"/>
                          <a:pt x="2519685" y="1803930"/>
                        </a:cubicBezTo>
                        <a:cubicBezTo>
                          <a:pt x="2506985" y="1837797"/>
                          <a:pt x="2412158" y="1813243"/>
                          <a:pt x="2392685" y="1849650"/>
                        </a:cubicBezTo>
                        <a:cubicBezTo>
                          <a:pt x="2373212" y="1886057"/>
                          <a:pt x="2423165" y="1988503"/>
                          <a:pt x="2402845" y="2022370"/>
                        </a:cubicBezTo>
                        <a:cubicBezTo>
                          <a:pt x="2382525" y="2056237"/>
                          <a:pt x="2292778" y="2019830"/>
                          <a:pt x="2270765" y="2052850"/>
                        </a:cubicBezTo>
                        <a:cubicBezTo>
                          <a:pt x="2248752" y="2085870"/>
                          <a:pt x="2295318" y="2189163"/>
                          <a:pt x="2270765" y="2220490"/>
                        </a:cubicBezTo>
                        <a:cubicBezTo>
                          <a:pt x="2246212" y="2251817"/>
                          <a:pt x="2155618" y="2208637"/>
                          <a:pt x="2123445" y="2240810"/>
                        </a:cubicBezTo>
                        <a:cubicBezTo>
                          <a:pt x="2091272" y="2272983"/>
                          <a:pt x="2100585" y="2390670"/>
                          <a:pt x="2077725" y="2413530"/>
                        </a:cubicBezTo>
                        <a:cubicBezTo>
                          <a:pt x="2054865" y="2436390"/>
                          <a:pt x="2015918" y="2349183"/>
                          <a:pt x="1986285" y="2377970"/>
                        </a:cubicBezTo>
                        <a:cubicBezTo>
                          <a:pt x="1956652" y="2406757"/>
                          <a:pt x="1935485" y="2569317"/>
                          <a:pt x="1899925" y="2586250"/>
                        </a:cubicBezTo>
                        <a:cubicBezTo>
                          <a:pt x="1864365" y="2603183"/>
                          <a:pt x="1817798" y="2474490"/>
                          <a:pt x="1772925" y="2479570"/>
                        </a:cubicBezTo>
                        <a:cubicBezTo>
                          <a:pt x="1728052" y="2484650"/>
                          <a:pt x="1669631" y="2605723"/>
                          <a:pt x="1630685" y="2616730"/>
                        </a:cubicBezTo>
                        <a:cubicBezTo>
                          <a:pt x="1591739" y="2627737"/>
                          <a:pt x="1594278" y="2543070"/>
                          <a:pt x="1539245" y="2545610"/>
                        </a:cubicBezTo>
                        <a:cubicBezTo>
                          <a:pt x="1484212" y="2548150"/>
                          <a:pt x="1347898" y="2628583"/>
                          <a:pt x="1300485" y="2631970"/>
                        </a:cubicBezTo>
                        <a:cubicBezTo>
                          <a:pt x="1253072" y="2635357"/>
                          <a:pt x="1278472" y="2562543"/>
                          <a:pt x="1254765" y="2565930"/>
                        </a:cubicBezTo>
                        <a:cubicBezTo>
                          <a:pt x="1231058" y="2569317"/>
                          <a:pt x="1193805" y="2659910"/>
                          <a:pt x="1158245" y="2652290"/>
                        </a:cubicBezTo>
                        <a:cubicBezTo>
                          <a:pt x="1122685" y="2644670"/>
                          <a:pt x="1081198" y="2527830"/>
                          <a:pt x="1041405" y="2520210"/>
                        </a:cubicBezTo>
                        <a:cubicBezTo>
                          <a:pt x="1001612" y="2512590"/>
                          <a:pt x="943192" y="2615037"/>
                          <a:pt x="919485" y="2606570"/>
                        </a:cubicBezTo>
                        <a:cubicBezTo>
                          <a:pt x="895778" y="2598103"/>
                          <a:pt x="921178" y="2487190"/>
                          <a:pt x="899165" y="2469410"/>
                        </a:cubicBezTo>
                        <a:cubicBezTo>
                          <a:pt x="877152" y="2451630"/>
                          <a:pt x="817038" y="2488037"/>
                          <a:pt x="787405" y="2499890"/>
                        </a:cubicBezTo>
                        <a:cubicBezTo>
                          <a:pt x="757772" y="2511743"/>
                          <a:pt x="734912" y="2554077"/>
                          <a:pt x="721365" y="2540530"/>
                        </a:cubicBezTo>
                        <a:cubicBezTo>
                          <a:pt x="707818" y="2526983"/>
                          <a:pt x="734065" y="2444010"/>
                          <a:pt x="706125" y="2418610"/>
                        </a:cubicBezTo>
                        <a:cubicBezTo>
                          <a:pt x="678185" y="2393210"/>
                          <a:pt x="578278" y="2413530"/>
                          <a:pt x="553725" y="2388130"/>
                        </a:cubicBezTo>
                        <a:cubicBezTo>
                          <a:pt x="529172" y="2362730"/>
                          <a:pt x="579125" y="2284837"/>
                          <a:pt x="558805" y="2266210"/>
                        </a:cubicBezTo>
                        <a:cubicBezTo>
                          <a:pt x="538485" y="2247583"/>
                          <a:pt x="456358" y="2296690"/>
                          <a:pt x="431805" y="2276370"/>
                        </a:cubicBezTo>
                        <a:cubicBezTo>
                          <a:pt x="407252" y="2256050"/>
                          <a:pt x="444505" y="2164610"/>
                          <a:pt x="411485" y="2144290"/>
                        </a:cubicBezTo>
                        <a:cubicBezTo>
                          <a:pt x="378465" y="2123970"/>
                          <a:pt x="250618" y="2173923"/>
                          <a:pt x="233685" y="2154450"/>
                        </a:cubicBezTo>
                        <a:cubicBezTo>
                          <a:pt x="216752" y="2134977"/>
                          <a:pt x="327665" y="2058777"/>
                          <a:pt x="309885" y="2027450"/>
                        </a:cubicBezTo>
                        <a:cubicBezTo>
                          <a:pt x="292105" y="1996123"/>
                          <a:pt x="143092" y="1996970"/>
                          <a:pt x="127005" y="1966490"/>
                        </a:cubicBezTo>
                        <a:cubicBezTo>
                          <a:pt x="110918" y="1936010"/>
                          <a:pt x="227758" y="1879283"/>
                          <a:pt x="213365" y="1844570"/>
                        </a:cubicBezTo>
                        <a:cubicBezTo>
                          <a:pt x="198972" y="1809857"/>
                          <a:pt x="54192" y="1791230"/>
                          <a:pt x="40645" y="1758210"/>
                        </a:cubicBezTo>
                        <a:cubicBezTo>
                          <a:pt x="27098" y="1725190"/>
                          <a:pt x="135472" y="1687090"/>
                          <a:pt x="132085" y="1646450"/>
                        </a:cubicBezTo>
                        <a:cubicBezTo>
                          <a:pt x="128698" y="1605810"/>
                          <a:pt x="25405" y="1549083"/>
                          <a:pt x="20325" y="1514370"/>
                        </a:cubicBezTo>
                        <a:cubicBezTo>
                          <a:pt x="15245" y="1479657"/>
                          <a:pt x="104992" y="1472883"/>
                          <a:pt x="101605" y="1438170"/>
                        </a:cubicBezTo>
                        <a:cubicBezTo>
                          <a:pt x="98218" y="1403457"/>
                          <a:pt x="-842" y="1336570"/>
                          <a:pt x="5" y="1306090"/>
                        </a:cubicBezTo>
                        <a:cubicBezTo>
                          <a:pt x="852" y="1275610"/>
                          <a:pt x="104992" y="1298470"/>
                          <a:pt x="106685" y="1255290"/>
                        </a:cubicBezTo>
                        <a:cubicBezTo>
                          <a:pt x="108378" y="1212110"/>
                          <a:pt x="-842" y="1091883"/>
                          <a:pt x="10165" y="1047010"/>
                        </a:cubicBezTo>
                        <a:cubicBezTo>
                          <a:pt x="21172" y="1002137"/>
                          <a:pt x="157485" y="1023303"/>
                          <a:pt x="172725" y="986050"/>
                        </a:cubicBezTo>
                        <a:cubicBezTo>
                          <a:pt x="187965" y="948797"/>
                          <a:pt x="92292" y="852277"/>
                          <a:pt x="101605" y="823490"/>
                        </a:cubicBezTo>
                        <a:cubicBezTo>
                          <a:pt x="110918" y="794703"/>
                          <a:pt x="214212" y="833650"/>
                          <a:pt x="228605" y="813330"/>
                        </a:cubicBezTo>
                        <a:cubicBezTo>
                          <a:pt x="242998" y="793010"/>
                          <a:pt x="174418" y="718503"/>
                          <a:pt x="187965" y="701570"/>
                        </a:cubicBezTo>
                        <a:cubicBezTo>
                          <a:pt x="201512" y="684637"/>
                          <a:pt x="294645" y="738823"/>
                          <a:pt x="309885" y="711730"/>
                        </a:cubicBezTo>
                        <a:cubicBezTo>
                          <a:pt x="325125" y="684637"/>
                          <a:pt x="262472" y="566103"/>
                          <a:pt x="279405" y="539010"/>
                        </a:cubicBezTo>
                        <a:cubicBezTo>
                          <a:pt x="296338" y="511917"/>
                          <a:pt x="389472" y="568643"/>
                          <a:pt x="411485" y="549170"/>
                        </a:cubicBezTo>
                        <a:cubicBezTo>
                          <a:pt x="433498" y="529697"/>
                          <a:pt x="383545" y="443337"/>
                          <a:pt x="411485" y="422170"/>
                        </a:cubicBezTo>
                        <a:cubicBezTo>
                          <a:pt x="439425" y="401003"/>
                          <a:pt x="552878" y="450110"/>
                          <a:pt x="579125" y="422170"/>
                        </a:cubicBezTo>
                        <a:cubicBezTo>
                          <a:pt x="605372" y="394230"/>
                          <a:pt x="543565" y="274003"/>
                          <a:pt x="568965" y="254530"/>
                        </a:cubicBezTo>
                        <a:cubicBezTo>
                          <a:pt x="594365" y="235057"/>
                          <a:pt x="695118" y="325650"/>
                          <a:pt x="731525" y="305330"/>
                        </a:cubicBezTo>
                        <a:cubicBezTo>
                          <a:pt x="767932" y="285010"/>
                          <a:pt x="756078" y="146157"/>
                          <a:pt x="787405" y="132610"/>
                        </a:cubicBezTo>
                        <a:cubicBezTo>
                          <a:pt x="818732" y="119063"/>
                          <a:pt x="883078" y="240983"/>
                          <a:pt x="919485" y="224050"/>
                        </a:cubicBezTo>
                        <a:cubicBezTo>
                          <a:pt x="955892" y="207117"/>
                          <a:pt x="965205" y="42863"/>
                          <a:pt x="1005845" y="31010"/>
                        </a:cubicBezTo>
                        <a:cubicBezTo>
                          <a:pt x="1046485" y="19157"/>
                          <a:pt x="1124378" y="158010"/>
                          <a:pt x="1163325" y="152930"/>
                        </a:cubicBezTo>
                        <a:cubicBezTo>
                          <a:pt x="1202272" y="147850"/>
                          <a:pt x="1222592" y="7303"/>
                          <a:pt x="1239525" y="530"/>
                        </a:cubicBezTo>
                        <a:cubicBezTo>
                          <a:pt x="1256458" y="-6243"/>
                          <a:pt x="1260691" y="53023"/>
                          <a:pt x="1264925" y="112290"/>
                        </a:cubicBezTo>
                      </a:path>
                    </a:pathLst>
                  </a:cu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509704" y="2868613"/>
                    <a:ext cx="2776077" cy="2753862"/>
                    <a:chOff x="8729051" y="1392016"/>
                    <a:chExt cx="2776077" cy="2753862"/>
                  </a:xfrm>
                </p:grpSpPr>
                <p:sp>
                  <p:nvSpPr>
                    <p:cNvPr id="295" name="Freeform 294"/>
                    <p:cNvSpPr/>
                    <p:nvPr/>
                  </p:nvSpPr>
                  <p:spPr>
                    <a:xfrm>
                      <a:off x="8826998" y="1433012"/>
                      <a:ext cx="2631516" cy="2652744"/>
                    </a:xfrm>
                    <a:custGeom>
                      <a:avLst/>
                      <a:gdLst>
                        <a:gd name="connsiteX0" fmla="*/ 1315725 w 2631516"/>
                        <a:gd name="connsiteY0" fmla="*/ 137690 h 2652744"/>
                        <a:gd name="connsiteX1" fmla="*/ 1397005 w 2631516"/>
                        <a:gd name="connsiteY1" fmla="*/ 51330 h 2652744"/>
                        <a:gd name="connsiteX2" fmla="*/ 1478285 w 2631516"/>
                        <a:gd name="connsiteY2" fmla="*/ 163090 h 2652744"/>
                        <a:gd name="connsiteX3" fmla="*/ 1569725 w 2631516"/>
                        <a:gd name="connsiteY3" fmla="*/ 107210 h 2652744"/>
                        <a:gd name="connsiteX4" fmla="*/ 1645925 w 2631516"/>
                        <a:gd name="connsiteY4" fmla="*/ 213890 h 2652744"/>
                        <a:gd name="connsiteX5" fmla="*/ 1798325 w 2631516"/>
                        <a:gd name="connsiteY5" fmla="*/ 158010 h 2652744"/>
                        <a:gd name="connsiteX6" fmla="*/ 1854205 w 2631516"/>
                        <a:gd name="connsiteY6" fmla="*/ 310410 h 2652744"/>
                        <a:gd name="connsiteX7" fmla="*/ 1991365 w 2631516"/>
                        <a:gd name="connsiteY7" fmla="*/ 279930 h 2652744"/>
                        <a:gd name="connsiteX8" fmla="*/ 2042165 w 2631516"/>
                        <a:gd name="connsiteY8" fmla="*/ 422170 h 2652744"/>
                        <a:gd name="connsiteX9" fmla="*/ 2199645 w 2631516"/>
                        <a:gd name="connsiteY9" fmla="*/ 396770 h 2652744"/>
                        <a:gd name="connsiteX10" fmla="*/ 2199645 w 2631516"/>
                        <a:gd name="connsiteY10" fmla="*/ 564410 h 2652744"/>
                        <a:gd name="connsiteX11" fmla="*/ 2402845 w 2631516"/>
                        <a:gd name="connsiteY11" fmla="*/ 569490 h 2652744"/>
                        <a:gd name="connsiteX12" fmla="*/ 2321565 w 2631516"/>
                        <a:gd name="connsiteY12" fmla="*/ 732050 h 2652744"/>
                        <a:gd name="connsiteX13" fmla="*/ 2529845 w 2631516"/>
                        <a:gd name="connsiteY13" fmla="*/ 808250 h 2652744"/>
                        <a:gd name="connsiteX14" fmla="*/ 2433325 w 2631516"/>
                        <a:gd name="connsiteY14" fmla="*/ 960650 h 2652744"/>
                        <a:gd name="connsiteX15" fmla="*/ 2621285 w 2631516"/>
                        <a:gd name="connsiteY15" fmla="*/ 1077490 h 2652744"/>
                        <a:gd name="connsiteX16" fmla="*/ 2489205 w 2631516"/>
                        <a:gd name="connsiteY16" fmla="*/ 1174010 h 2652744"/>
                        <a:gd name="connsiteX17" fmla="*/ 2631445 w 2631516"/>
                        <a:gd name="connsiteY17" fmla="*/ 1336570 h 2652744"/>
                        <a:gd name="connsiteX18" fmla="*/ 2509525 w 2631516"/>
                        <a:gd name="connsiteY18" fmla="*/ 1458490 h 2652744"/>
                        <a:gd name="connsiteX19" fmla="*/ 2585725 w 2631516"/>
                        <a:gd name="connsiteY19" fmla="*/ 1605810 h 2652744"/>
                        <a:gd name="connsiteX20" fmla="*/ 2468885 w 2631516"/>
                        <a:gd name="connsiteY20" fmla="*/ 1646450 h 2652744"/>
                        <a:gd name="connsiteX21" fmla="*/ 2519685 w 2631516"/>
                        <a:gd name="connsiteY21" fmla="*/ 1803930 h 2652744"/>
                        <a:gd name="connsiteX22" fmla="*/ 2392685 w 2631516"/>
                        <a:gd name="connsiteY22" fmla="*/ 1849650 h 2652744"/>
                        <a:gd name="connsiteX23" fmla="*/ 2402845 w 2631516"/>
                        <a:gd name="connsiteY23" fmla="*/ 2022370 h 2652744"/>
                        <a:gd name="connsiteX24" fmla="*/ 2270765 w 2631516"/>
                        <a:gd name="connsiteY24" fmla="*/ 2052850 h 2652744"/>
                        <a:gd name="connsiteX25" fmla="*/ 2270765 w 2631516"/>
                        <a:gd name="connsiteY25" fmla="*/ 2220490 h 2652744"/>
                        <a:gd name="connsiteX26" fmla="*/ 2123445 w 2631516"/>
                        <a:gd name="connsiteY26" fmla="*/ 2240810 h 2652744"/>
                        <a:gd name="connsiteX27" fmla="*/ 2077725 w 2631516"/>
                        <a:gd name="connsiteY27" fmla="*/ 2413530 h 2652744"/>
                        <a:gd name="connsiteX28" fmla="*/ 1986285 w 2631516"/>
                        <a:gd name="connsiteY28" fmla="*/ 2377970 h 2652744"/>
                        <a:gd name="connsiteX29" fmla="*/ 1899925 w 2631516"/>
                        <a:gd name="connsiteY29" fmla="*/ 2586250 h 2652744"/>
                        <a:gd name="connsiteX30" fmla="*/ 1772925 w 2631516"/>
                        <a:gd name="connsiteY30" fmla="*/ 2479570 h 2652744"/>
                        <a:gd name="connsiteX31" fmla="*/ 1630685 w 2631516"/>
                        <a:gd name="connsiteY31" fmla="*/ 2616730 h 2652744"/>
                        <a:gd name="connsiteX32" fmla="*/ 1539245 w 2631516"/>
                        <a:gd name="connsiteY32" fmla="*/ 2545610 h 2652744"/>
                        <a:gd name="connsiteX33" fmla="*/ 1300485 w 2631516"/>
                        <a:gd name="connsiteY33" fmla="*/ 2631970 h 2652744"/>
                        <a:gd name="connsiteX34" fmla="*/ 1254765 w 2631516"/>
                        <a:gd name="connsiteY34" fmla="*/ 2565930 h 2652744"/>
                        <a:gd name="connsiteX35" fmla="*/ 1158245 w 2631516"/>
                        <a:gd name="connsiteY35" fmla="*/ 2652290 h 2652744"/>
                        <a:gd name="connsiteX36" fmla="*/ 1041405 w 2631516"/>
                        <a:gd name="connsiteY36" fmla="*/ 2520210 h 2652744"/>
                        <a:gd name="connsiteX37" fmla="*/ 919485 w 2631516"/>
                        <a:gd name="connsiteY37" fmla="*/ 2606570 h 2652744"/>
                        <a:gd name="connsiteX38" fmla="*/ 899165 w 2631516"/>
                        <a:gd name="connsiteY38" fmla="*/ 2469410 h 2652744"/>
                        <a:gd name="connsiteX39" fmla="*/ 787405 w 2631516"/>
                        <a:gd name="connsiteY39" fmla="*/ 2499890 h 2652744"/>
                        <a:gd name="connsiteX40" fmla="*/ 721365 w 2631516"/>
                        <a:gd name="connsiteY40" fmla="*/ 2540530 h 2652744"/>
                        <a:gd name="connsiteX41" fmla="*/ 706125 w 2631516"/>
                        <a:gd name="connsiteY41" fmla="*/ 2418610 h 2652744"/>
                        <a:gd name="connsiteX42" fmla="*/ 553725 w 2631516"/>
                        <a:gd name="connsiteY42" fmla="*/ 2388130 h 2652744"/>
                        <a:gd name="connsiteX43" fmla="*/ 558805 w 2631516"/>
                        <a:gd name="connsiteY43" fmla="*/ 2266210 h 2652744"/>
                        <a:gd name="connsiteX44" fmla="*/ 431805 w 2631516"/>
                        <a:gd name="connsiteY44" fmla="*/ 2276370 h 2652744"/>
                        <a:gd name="connsiteX45" fmla="*/ 411485 w 2631516"/>
                        <a:gd name="connsiteY45" fmla="*/ 2144290 h 2652744"/>
                        <a:gd name="connsiteX46" fmla="*/ 233685 w 2631516"/>
                        <a:gd name="connsiteY46" fmla="*/ 2154450 h 2652744"/>
                        <a:gd name="connsiteX47" fmla="*/ 309885 w 2631516"/>
                        <a:gd name="connsiteY47" fmla="*/ 2027450 h 2652744"/>
                        <a:gd name="connsiteX48" fmla="*/ 127005 w 2631516"/>
                        <a:gd name="connsiteY48" fmla="*/ 1966490 h 2652744"/>
                        <a:gd name="connsiteX49" fmla="*/ 213365 w 2631516"/>
                        <a:gd name="connsiteY49" fmla="*/ 1844570 h 2652744"/>
                        <a:gd name="connsiteX50" fmla="*/ 40645 w 2631516"/>
                        <a:gd name="connsiteY50" fmla="*/ 1758210 h 2652744"/>
                        <a:gd name="connsiteX51" fmla="*/ 132085 w 2631516"/>
                        <a:gd name="connsiteY51" fmla="*/ 1646450 h 2652744"/>
                        <a:gd name="connsiteX52" fmla="*/ 20325 w 2631516"/>
                        <a:gd name="connsiteY52" fmla="*/ 1514370 h 2652744"/>
                        <a:gd name="connsiteX53" fmla="*/ 101605 w 2631516"/>
                        <a:gd name="connsiteY53" fmla="*/ 1438170 h 2652744"/>
                        <a:gd name="connsiteX54" fmla="*/ 5 w 2631516"/>
                        <a:gd name="connsiteY54" fmla="*/ 1306090 h 2652744"/>
                        <a:gd name="connsiteX55" fmla="*/ 106685 w 2631516"/>
                        <a:gd name="connsiteY55" fmla="*/ 1255290 h 2652744"/>
                        <a:gd name="connsiteX56" fmla="*/ 10165 w 2631516"/>
                        <a:gd name="connsiteY56" fmla="*/ 1047010 h 2652744"/>
                        <a:gd name="connsiteX57" fmla="*/ 172725 w 2631516"/>
                        <a:gd name="connsiteY57" fmla="*/ 986050 h 2652744"/>
                        <a:gd name="connsiteX58" fmla="*/ 101605 w 2631516"/>
                        <a:gd name="connsiteY58" fmla="*/ 823490 h 2652744"/>
                        <a:gd name="connsiteX59" fmla="*/ 228605 w 2631516"/>
                        <a:gd name="connsiteY59" fmla="*/ 813330 h 2652744"/>
                        <a:gd name="connsiteX60" fmla="*/ 187965 w 2631516"/>
                        <a:gd name="connsiteY60" fmla="*/ 701570 h 2652744"/>
                        <a:gd name="connsiteX61" fmla="*/ 309885 w 2631516"/>
                        <a:gd name="connsiteY61" fmla="*/ 711730 h 2652744"/>
                        <a:gd name="connsiteX62" fmla="*/ 279405 w 2631516"/>
                        <a:gd name="connsiteY62" fmla="*/ 539010 h 2652744"/>
                        <a:gd name="connsiteX63" fmla="*/ 411485 w 2631516"/>
                        <a:gd name="connsiteY63" fmla="*/ 549170 h 2652744"/>
                        <a:gd name="connsiteX64" fmla="*/ 411485 w 2631516"/>
                        <a:gd name="connsiteY64" fmla="*/ 422170 h 2652744"/>
                        <a:gd name="connsiteX65" fmla="*/ 579125 w 2631516"/>
                        <a:gd name="connsiteY65" fmla="*/ 422170 h 2652744"/>
                        <a:gd name="connsiteX66" fmla="*/ 568965 w 2631516"/>
                        <a:gd name="connsiteY66" fmla="*/ 254530 h 2652744"/>
                        <a:gd name="connsiteX67" fmla="*/ 731525 w 2631516"/>
                        <a:gd name="connsiteY67" fmla="*/ 305330 h 2652744"/>
                        <a:gd name="connsiteX68" fmla="*/ 787405 w 2631516"/>
                        <a:gd name="connsiteY68" fmla="*/ 132610 h 2652744"/>
                        <a:gd name="connsiteX69" fmla="*/ 919485 w 2631516"/>
                        <a:gd name="connsiteY69" fmla="*/ 224050 h 2652744"/>
                        <a:gd name="connsiteX70" fmla="*/ 1005845 w 2631516"/>
                        <a:gd name="connsiteY70" fmla="*/ 31010 h 2652744"/>
                        <a:gd name="connsiteX71" fmla="*/ 1163325 w 2631516"/>
                        <a:gd name="connsiteY71" fmla="*/ 152930 h 2652744"/>
                        <a:gd name="connsiteX72" fmla="*/ 1239525 w 2631516"/>
                        <a:gd name="connsiteY72" fmla="*/ 530 h 2652744"/>
                        <a:gd name="connsiteX73" fmla="*/ 1264925 w 2631516"/>
                        <a:gd name="connsiteY73" fmla="*/ 112290 h 2652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</a:cxnLst>
                      <a:rect l="l" t="t" r="r" b="b"/>
                      <a:pathLst>
                        <a:path w="2631516" h="2652744">
                          <a:moveTo>
                            <a:pt x="1315725" y="137690"/>
                          </a:moveTo>
                          <a:cubicBezTo>
                            <a:pt x="1342818" y="92393"/>
                            <a:pt x="1369912" y="47097"/>
                            <a:pt x="1397005" y="51330"/>
                          </a:cubicBezTo>
                          <a:cubicBezTo>
                            <a:pt x="1424098" y="55563"/>
                            <a:pt x="1449498" y="153777"/>
                            <a:pt x="1478285" y="163090"/>
                          </a:cubicBezTo>
                          <a:cubicBezTo>
                            <a:pt x="1507072" y="172403"/>
                            <a:pt x="1541785" y="98743"/>
                            <a:pt x="1569725" y="107210"/>
                          </a:cubicBezTo>
                          <a:cubicBezTo>
                            <a:pt x="1597665" y="115677"/>
                            <a:pt x="1607825" y="205423"/>
                            <a:pt x="1645925" y="213890"/>
                          </a:cubicBezTo>
                          <a:cubicBezTo>
                            <a:pt x="1684025" y="222357"/>
                            <a:pt x="1763612" y="141923"/>
                            <a:pt x="1798325" y="158010"/>
                          </a:cubicBezTo>
                          <a:cubicBezTo>
                            <a:pt x="1833038" y="174097"/>
                            <a:pt x="1822032" y="290090"/>
                            <a:pt x="1854205" y="310410"/>
                          </a:cubicBezTo>
                          <a:cubicBezTo>
                            <a:pt x="1886378" y="330730"/>
                            <a:pt x="1960038" y="261303"/>
                            <a:pt x="1991365" y="279930"/>
                          </a:cubicBezTo>
                          <a:cubicBezTo>
                            <a:pt x="2022692" y="298557"/>
                            <a:pt x="2007452" y="402697"/>
                            <a:pt x="2042165" y="422170"/>
                          </a:cubicBezTo>
                          <a:cubicBezTo>
                            <a:pt x="2076878" y="441643"/>
                            <a:pt x="2173398" y="373063"/>
                            <a:pt x="2199645" y="396770"/>
                          </a:cubicBezTo>
                          <a:cubicBezTo>
                            <a:pt x="2225892" y="420477"/>
                            <a:pt x="2165778" y="535623"/>
                            <a:pt x="2199645" y="564410"/>
                          </a:cubicBezTo>
                          <a:cubicBezTo>
                            <a:pt x="2233512" y="593197"/>
                            <a:pt x="2382525" y="541550"/>
                            <a:pt x="2402845" y="569490"/>
                          </a:cubicBezTo>
                          <a:cubicBezTo>
                            <a:pt x="2423165" y="597430"/>
                            <a:pt x="2300398" y="692257"/>
                            <a:pt x="2321565" y="732050"/>
                          </a:cubicBezTo>
                          <a:cubicBezTo>
                            <a:pt x="2342732" y="771843"/>
                            <a:pt x="2511218" y="770150"/>
                            <a:pt x="2529845" y="808250"/>
                          </a:cubicBezTo>
                          <a:cubicBezTo>
                            <a:pt x="2548472" y="846350"/>
                            <a:pt x="2418085" y="915777"/>
                            <a:pt x="2433325" y="960650"/>
                          </a:cubicBezTo>
                          <a:cubicBezTo>
                            <a:pt x="2448565" y="1005523"/>
                            <a:pt x="2611972" y="1041930"/>
                            <a:pt x="2621285" y="1077490"/>
                          </a:cubicBezTo>
                          <a:cubicBezTo>
                            <a:pt x="2630598" y="1113050"/>
                            <a:pt x="2487512" y="1130830"/>
                            <a:pt x="2489205" y="1174010"/>
                          </a:cubicBezTo>
                          <a:cubicBezTo>
                            <a:pt x="2490898" y="1217190"/>
                            <a:pt x="2628058" y="1289157"/>
                            <a:pt x="2631445" y="1336570"/>
                          </a:cubicBezTo>
                          <a:cubicBezTo>
                            <a:pt x="2634832" y="1383983"/>
                            <a:pt x="2517145" y="1413617"/>
                            <a:pt x="2509525" y="1458490"/>
                          </a:cubicBezTo>
                          <a:cubicBezTo>
                            <a:pt x="2501905" y="1503363"/>
                            <a:pt x="2592498" y="1574483"/>
                            <a:pt x="2585725" y="1605810"/>
                          </a:cubicBezTo>
                          <a:cubicBezTo>
                            <a:pt x="2578952" y="1637137"/>
                            <a:pt x="2479892" y="1613430"/>
                            <a:pt x="2468885" y="1646450"/>
                          </a:cubicBezTo>
                          <a:cubicBezTo>
                            <a:pt x="2457878" y="1679470"/>
                            <a:pt x="2532385" y="1770063"/>
                            <a:pt x="2519685" y="1803930"/>
                          </a:cubicBezTo>
                          <a:cubicBezTo>
                            <a:pt x="2506985" y="1837797"/>
                            <a:pt x="2412158" y="1813243"/>
                            <a:pt x="2392685" y="1849650"/>
                          </a:cubicBezTo>
                          <a:cubicBezTo>
                            <a:pt x="2373212" y="1886057"/>
                            <a:pt x="2423165" y="1988503"/>
                            <a:pt x="2402845" y="2022370"/>
                          </a:cubicBezTo>
                          <a:cubicBezTo>
                            <a:pt x="2382525" y="2056237"/>
                            <a:pt x="2292778" y="2019830"/>
                            <a:pt x="2270765" y="2052850"/>
                          </a:cubicBezTo>
                          <a:cubicBezTo>
                            <a:pt x="2248752" y="2085870"/>
                            <a:pt x="2295318" y="2189163"/>
                            <a:pt x="2270765" y="2220490"/>
                          </a:cubicBezTo>
                          <a:cubicBezTo>
                            <a:pt x="2246212" y="2251817"/>
                            <a:pt x="2155618" y="2208637"/>
                            <a:pt x="2123445" y="2240810"/>
                          </a:cubicBezTo>
                          <a:cubicBezTo>
                            <a:pt x="2091272" y="2272983"/>
                            <a:pt x="2100585" y="2390670"/>
                            <a:pt x="2077725" y="2413530"/>
                          </a:cubicBezTo>
                          <a:cubicBezTo>
                            <a:pt x="2054865" y="2436390"/>
                            <a:pt x="2015918" y="2349183"/>
                            <a:pt x="1986285" y="2377970"/>
                          </a:cubicBezTo>
                          <a:cubicBezTo>
                            <a:pt x="1956652" y="2406757"/>
                            <a:pt x="1935485" y="2569317"/>
                            <a:pt x="1899925" y="2586250"/>
                          </a:cubicBezTo>
                          <a:cubicBezTo>
                            <a:pt x="1864365" y="2603183"/>
                            <a:pt x="1817798" y="2474490"/>
                            <a:pt x="1772925" y="2479570"/>
                          </a:cubicBezTo>
                          <a:cubicBezTo>
                            <a:pt x="1728052" y="2484650"/>
                            <a:pt x="1669631" y="2605723"/>
                            <a:pt x="1630685" y="2616730"/>
                          </a:cubicBezTo>
                          <a:cubicBezTo>
                            <a:pt x="1591739" y="2627737"/>
                            <a:pt x="1594278" y="2543070"/>
                            <a:pt x="1539245" y="2545610"/>
                          </a:cubicBezTo>
                          <a:cubicBezTo>
                            <a:pt x="1484212" y="2548150"/>
                            <a:pt x="1347898" y="2628583"/>
                            <a:pt x="1300485" y="2631970"/>
                          </a:cubicBezTo>
                          <a:cubicBezTo>
                            <a:pt x="1253072" y="2635357"/>
                            <a:pt x="1278472" y="2562543"/>
                            <a:pt x="1254765" y="2565930"/>
                          </a:cubicBezTo>
                          <a:cubicBezTo>
                            <a:pt x="1231058" y="2569317"/>
                            <a:pt x="1193805" y="2659910"/>
                            <a:pt x="1158245" y="2652290"/>
                          </a:cubicBezTo>
                          <a:cubicBezTo>
                            <a:pt x="1122685" y="2644670"/>
                            <a:pt x="1081198" y="2527830"/>
                            <a:pt x="1041405" y="2520210"/>
                          </a:cubicBezTo>
                          <a:cubicBezTo>
                            <a:pt x="1001612" y="2512590"/>
                            <a:pt x="943192" y="2615037"/>
                            <a:pt x="919485" y="2606570"/>
                          </a:cubicBezTo>
                          <a:cubicBezTo>
                            <a:pt x="895778" y="2598103"/>
                            <a:pt x="921178" y="2487190"/>
                            <a:pt x="899165" y="2469410"/>
                          </a:cubicBezTo>
                          <a:cubicBezTo>
                            <a:pt x="877152" y="2451630"/>
                            <a:pt x="817038" y="2488037"/>
                            <a:pt x="787405" y="2499890"/>
                          </a:cubicBezTo>
                          <a:cubicBezTo>
                            <a:pt x="757772" y="2511743"/>
                            <a:pt x="734912" y="2554077"/>
                            <a:pt x="721365" y="2540530"/>
                          </a:cubicBezTo>
                          <a:cubicBezTo>
                            <a:pt x="707818" y="2526983"/>
                            <a:pt x="734065" y="2444010"/>
                            <a:pt x="706125" y="2418610"/>
                          </a:cubicBezTo>
                          <a:cubicBezTo>
                            <a:pt x="678185" y="2393210"/>
                            <a:pt x="578278" y="2413530"/>
                            <a:pt x="553725" y="2388130"/>
                          </a:cubicBezTo>
                          <a:cubicBezTo>
                            <a:pt x="529172" y="2362730"/>
                            <a:pt x="579125" y="2284837"/>
                            <a:pt x="558805" y="2266210"/>
                          </a:cubicBezTo>
                          <a:cubicBezTo>
                            <a:pt x="538485" y="2247583"/>
                            <a:pt x="456358" y="2296690"/>
                            <a:pt x="431805" y="2276370"/>
                          </a:cubicBezTo>
                          <a:cubicBezTo>
                            <a:pt x="407252" y="2256050"/>
                            <a:pt x="444505" y="2164610"/>
                            <a:pt x="411485" y="2144290"/>
                          </a:cubicBezTo>
                          <a:cubicBezTo>
                            <a:pt x="378465" y="2123970"/>
                            <a:pt x="250618" y="2173923"/>
                            <a:pt x="233685" y="2154450"/>
                          </a:cubicBezTo>
                          <a:cubicBezTo>
                            <a:pt x="216752" y="2134977"/>
                            <a:pt x="327665" y="2058777"/>
                            <a:pt x="309885" y="2027450"/>
                          </a:cubicBezTo>
                          <a:cubicBezTo>
                            <a:pt x="292105" y="1996123"/>
                            <a:pt x="143092" y="1996970"/>
                            <a:pt x="127005" y="1966490"/>
                          </a:cubicBezTo>
                          <a:cubicBezTo>
                            <a:pt x="110918" y="1936010"/>
                            <a:pt x="227758" y="1879283"/>
                            <a:pt x="213365" y="1844570"/>
                          </a:cubicBezTo>
                          <a:cubicBezTo>
                            <a:pt x="198972" y="1809857"/>
                            <a:pt x="54192" y="1791230"/>
                            <a:pt x="40645" y="1758210"/>
                          </a:cubicBezTo>
                          <a:cubicBezTo>
                            <a:pt x="27098" y="1725190"/>
                            <a:pt x="135472" y="1687090"/>
                            <a:pt x="132085" y="1646450"/>
                          </a:cubicBezTo>
                          <a:cubicBezTo>
                            <a:pt x="128698" y="1605810"/>
                            <a:pt x="25405" y="1549083"/>
                            <a:pt x="20325" y="1514370"/>
                          </a:cubicBezTo>
                          <a:cubicBezTo>
                            <a:pt x="15245" y="1479657"/>
                            <a:pt x="104992" y="1472883"/>
                            <a:pt x="101605" y="1438170"/>
                          </a:cubicBezTo>
                          <a:cubicBezTo>
                            <a:pt x="98218" y="1403457"/>
                            <a:pt x="-842" y="1336570"/>
                            <a:pt x="5" y="1306090"/>
                          </a:cubicBezTo>
                          <a:cubicBezTo>
                            <a:pt x="852" y="1275610"/>
                            <a:pt x="104992" y="1298470"/>
                            <a:pt x="106685" y="1255290"/>
                          </a:cubicBezTo>
                          <a:cubicBezTo>
                            <a:pt x="108378" y="1212110"/>
                            <a:pt x="-842" y="1091883"/>
                            <a:pt x="10165" y="1047010"/>
                          </a:cubicBezTo>
                          <a:cubicBezTo>
                            <a:pt x="21172" y="1002137"/>
                            <a:pt x="157485" y="1023303"/>
                            <a:pt x="172725" y="986050"/>
                          </a:cubicBezTo>
                          <a:cubicBezTo>
                            <a:pt x="187965" y="948797"/>
                            <a:pt x="92292" y="852277"/>
                            <a:pt x="101605" y="823490"/>
                          </a:cubicBezTo>
                          <a:cubicBezTo>
                            <a:pt x="110918" y="794703"/>
                            <a:pt x="214212" y="833650"/>
                            <a:pt x="228605" y="813330"/>
                          </a:cubicBezTo>
                          <a:cubicBezTo>
                            <a:pt x="242998" y="793010"/>
                            <a:pt x="174418" y="718503"/>
                            <a:pt x="187965" y="701570"/>
                          </a:cubicBezTo>
                          <a:cubicBezTo>
                            <a:pt x="201512" y="684637"/>
                            <a:pt x="294645" y="738823"/>
                            <a:pt x="309885" y="711730"/>
                          </a:cubicBezTo>
                          <a:cubicBezTo>
                            <a:pt x="325125" y="684637"/>
                            <a:pt x="262472" y="566103"/>
                            <a:pt x="279405" y="539010"/>
                          </a:cubicBezTo>
                          <a:cubicBezTo>
                            <a:pt x="296338" y="511917"/>
                            <a:pt x="389472" y="568643"/>
                            <a:pt x="411485" y="549170"/>
                          </a:cubicBezTo>
                          <a:cubicBezTo>
                            <a:pt x="433498" y="529697"/>
                            <a:pt x="383545" y="443337"/>
                            <a:pt x="411485" y="422170"/>
                          </a:cubicBezTo>
                          <a:cubicBezTo>
                            <a:pt x="439425" y="401003"/>
                            <a:pt x="552878" y="450110"/>
                            <a:pt x="579125" y="422170"/>
                          </a:cubicBezTo>
                          <a:cubicBezTo>
                            <a:pt x="605372" y="394230"/>
                            <a:pt x="543565" y="274003"/>
                            <a:pt x="568965" y="254530"/>
                          </a:cubicBezTo>
                          <a:cubicBezTo>
                            <a:pt x="594365" y="235057"/>
                            <a:pt x="695118" y="325650"/>
                            <a:pt x="731525" y="305330"/>
                          </a:cubicBezTo>
                          <a:cubicBezTo>
                            <a:pt x="767932" y="285010"/>
                            <a:pt x="756078" y="146157"/>
                            <a:pt x="787405" y="132610"/>
                          </a:cubicBezTo>
                          <a:cubicBezTo>
                            <a:pt x="818732" y="119063"/>
                            <a:pt x="883078" y="240983"/>
                            <a:pt x="919485" y="224050"/>
                          </a:cubicBezTo>
                          <a:cubicBezTo>
                            <a:pt x="955892" y="207117"/>
                            <a:pt x="965205" y="42863"/>
                            <a:pt x="1005845" y="31010"/>
                          </a:cubicBezTo>
                          <a:cubicBezTo>
                            <a:pt x="1046485" y="19157"/>
                            <a:pt x="1124378" y="158010"/>
                            <a:pt x="1163325" y="152930"/>
                          </a:cubicBezTo>
                          <a:cubicBezTo>
                            <a:pt x="1202272" y="147850"/>
                            <a:pt x="1222592" y="7303"/>
                            <a:pt x="1239525" y="530"/>
                          </a:cubicBezTo>
                          <a:cubicBezTo>
                            <a:pt x="1256458" y="-6243"/>
                            <a:pt x="1260691" y="53023"/>
                            <a:pt x="1264925" y="112290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7" name="Freeform 296"/>
                    <p:cNvSpPr/>
                    <p:nvPr/>
                  </p:nvSpPr>
                  <p:spPr>
                    <a:xfrm rot="16200000">
                      <a:off x="8740159" y="1380908"/>
                      <a:ext cx="2753862" cy="2776077"/>
                    </a:xfrm>
                    <a:custGeom>
                      <a:avLst/>
                      <a:gdLst>
                        <a:gd name="connsiteX0" fmla="*/ 1315725 w 2631516"/>
                        <a:gd name="connsiteY0" fmla="*/ 137690 h 2652744"/>
                        <a:gd name="connsiteX1" fmla="*/ 1397005 w 2631516"/>
                        <a:gd name="connsiteY1" fmla="*/ 51330 h 2652744"/>
                        <a:gd name="connsiteX2" fmla="*/ 1478285 w 2631516"/>
                        <a:gd name="connsiteY2" fmla="*/ 163090 h 2652744"/>
                        <a:gd name="connsiteX3" fmla="*/ 1569725 w 2631516"/>
                        <a:gd name="connsiteY3" fmla="*/ 107210 h 2652744"/>
                        <a:gd name="connsiteX4" fmla="*/ 1645925 w 2631516"/>
                        <a:gd name="connsiteY4" fmla="*/ 213890 h 2652744"/>
                        <a:gd name="connsiteX5" fmla="*/ 1798325 w 2631516"/>
                        <a:gd name="connsiteY5" fmla="*/ 158010 h 2652744"/>
                        <a:gd name="connsiteX6" fmla="*/ 1854205 w 2631516"/>
                        <a:gd name="connsiteY6" fmla="*/ 310410 h 2652744"/>
                        <a:gd name="connsiteX7" fmla="*/ 1991365 w 2631516"/>
                        <a:gd name="connsiteY7" fmla="*/ 279930 h 2652744"/>
                        <a:gd name="connsiteX8" fmla="*/ 2042165 w 2631516"/>
                        <a:gd name="connsiteY8" fmla="*/ 422170 h 2652744"/>
                        <a:gd name="connsiteX9" fmla="*/ 2199645 w 2631516"/>
                        <a:gd name="connsiteY9" fmla="*/ 396770 h 2652744"/>
                        <a:gd name="connsiteX10" fmla="*/ 2199645 w 2631516"/>
                        <a:gd name="connsiteY10" fmla="*/ 564410 h 2652744"/>
                        <a:gd name="connsiteX11" fmla="*/ 2402845 w 2631516"/>
                        <a:gd name="connsiteY11" fmla="*/ 569490 h 2652744"/>
                        <a:gd name="connsiteX12" fmla="*/ 2321565 w 2631516"/>
                        <a:gd name="connsiteY12" fmla="*/ 732050 h 2652744"/>
                        <a:gd name="connsiteX13" fmla="*/ 2529845 w 2631516"/>
                        <a:gd name="connsiteY13" fmla="*/ 808250 h 2652744"/>
                        <a:gd name="connsiteX14" fmla="*/ 2433325 w 2631516"/>
                        <a:gd name="connsiteY14" fmla="*/ 960650 h 2652744"/>
                        <a:gd name="connsiteX15" fmla="*/ 2621285 w 2631516"/>
                        <a:gd name="connsiteY15" fmla="*/ 1077490 h 2652744"/>
                        <a:gd name="connsiteX16" fmla="*/ 2489205 w 2631516"/>
                        <a:gd name="connsiteY16" fmla="*/ 1174010 h 2652744"/>
                        <a:gd name="connsiteX17" fmla="*/ 2631445 w 2631516"/>
                        <a:gd name="connsiteY17" fmla="*/ 1336570 h 2652744"/>
                        <a:gd name="connsiteX18" fmla="*/ 2509525 w 2631516"/>
                        <a:gd name="connsiteY18" fmla="*/ 1458490 h 2652744"/>
                        <a:gd name="connsiteX19" fmla="*/ 2585725 w 2631516"/>
                        <a:gd name="connsiteY19" fmla="*/ 1605810 h 2652744"/>
                        <a:gd name="connsiteX20" fmla="*/ 2468885 w 2631516"/>
                        <a:gd name="connsiteY20" fmla="*/ 1646450 h 2652744"/>
                        <a:gd name="connsiteX21" fmla="*/ 2519685 w 2631516"/>
                        <a:gd name="connsiteY21" fmla="*/ 1803930 h 2652744"/>
                        <a:gd name="connsiteX22" fmla="*/ 2392685 w 2631516"/>
                        <a:gd name="connsiteY22" fmla="*/ 1849650 h 2652744"/>
                        <a:gd name="connsiteX23" fmla="*/ 2402845 w 2631516"/>
                        <a:gd name="connsiteY23" fmla="*/ 2022370 h 2652744"/>
                        <a:gd name="connsiteX24" fmla="*/ 2270765 w 2631516"/>
                        <a:gd name="connsiteY24" fmla="*/ 2052850 h 2652744"/>
                        <a:gd name="connsiteX25" fmla="*/ 2270765 w 2631516"/>
                        <a:gd name="connsiteY25" fmla="*/ 2220490 h 2652744"/>
                        <a:gd name="connsiteX26" fmla="*/ 2123445 w 2631516"/>
                        <a:gd name="connsiteY26" fmla="*/ 2240810 h 2652744"/>
                        <a:gd name="connsiteX27" fmla="*/ 2077725 w 2631516"/>
                        <a:gd name="connsiteY27" fmla="*/ 2413530 h 2652744"/>
                        <a:gd name="connsiteX28" fmla="*/ 1986285 w 2631516"/>
                        <a:gd name="connsiteY28" fmla="*/ 2377970 h 2652744"/>
                        <a:gd name="connsiteX29" fmla="*/ 1899925 w 2631516"/>
                        <a:gd name="connsiteY29" fmla="*/ 2586250 h 2652744"/>
                        <a:gd name="connsiteX30" fmla="*/ 1772925 w 2631516"/>
                        <a:gd name="connsiteY30" fmla="*/ 2479570 h 2652744"/>
                        <a:gd name="connsiteX31" fmla="*/ 1630685 w 2631516"/>
                        <a:gd name="connsiteY31" fmla="*/ 2616730 h 2652744"/>
                        <a:gd name="connsiteX32" fmla="*/ 1539245 w 2631516"/>
                        <a:gd name="connsiteY32" fmla="*/ 2545610 h 2652744"/>
                        <a:gd name="connsiteX33" fmla="*/ 1300485 w 2631516"/>
                        <a:gd name="connsiteY33" fmla="*/ 2631970 h 2652744"/>
                        <a:gd name="connsiteX34" fmla="*/ 1254765 w 2631516"/>
                        <a:gd name="connsiteY34" fmla="*/ 2565930 h 2652744"/>
                        <a:gd name="connsiteX35" fmla="*/ 1158245 w 2631516"/>
                        <a:gd name="connsiteY35" fmla="*/ 2652290 h 2652744"/>
                        <a:gd name="connsiteX36" fmla="*/ 1041405 w 2631516"/>
                        <a:gd name="connsiteY36" fmla="*/ 2520210 h 2652744"/>
                        <a:gd name="connsiteX37" fmla="*/ 919485 w 2631516"/>
                        <a:gd name="connsiteY37" fmla="*/ 2606570 h 2652744"/>
                        <a:gd name="connsiteX38" fmla="*/ 899165 w 2631516"/>
                        <a:gd name="connsiteY38" fmla="*/ 2469410 h 2652744"/>
                        <a:gd name="connsiteX39" fmla="*/ 787405 w 2631516"/>
                        <a:gd name="connsiteY39" fmla="*/ 2499890 h 2652744"/>
                        <a:gd name="connsiteX40" fmla="*/ 721365 w 2631516"/>
                        <a:gd name="connsiteY40" fmla="*/ 2540530 h 2652744"/>
                        <a:gd name="connsiteX41" fmla="*/ 706125 w 2631516"/>
                        <a:gd name="connsiteY41" fmla="*/ 2418610 h 2652744"/>
                        <a:gd name="connsiteX42" fmla="*/ 553725 w 2631516"/>
                        <a:gd name="connsiteY42" fmla="*/ 2388130 h 2652744"/>
                        <a:gd name="connsiteX43" fmla="*/ 558805 w 2631516"/>
                        <a:gd name="connsiteY43" fmla="*/ 2266210 h 2652744"/>
                        <a:gd name="connsiteX44" fmla="*/ 431805 w 2631516"/>
                        <a:gd name="connsiteY44" fmla="*/ 2276370 h 2652744"/>
                        <a:gd name="connsiteX45" fmla="*/ 411485 w 2631516"/>
                        <a:gd name="connsiteY45" fmla="*/ 2144290 h 2652744"/>
                        <a:gd name="connsiteX46" fmla="*/ 233685 w 2631516"/>
                        <a:gd name="connsiteY46" fmla="*/ 2154450 h 2652744"/>
                        <a:gd name="connsiteX47" fmla="*/ 309885 w 2631516"/>
                        <a:gd name="connsiteY47" fmla="*/ 2027450 h 2652744"/>
                        <a:gd name="connsiteX48" fmla="*/ 127005 w 2631516"/>
                        <a:gd name="connsiteY48" fmla="*/ 1966490 h 2652744"/>
                        <a:gd name="connsiteX49" fmla="*/ 213365 w 2631516"/>
                        <a:gd name="connsiteY49" fmla="*/ 1844570 h 2652744"/>
                        <a:gd name="connsiteX50" fmla="*/ 40645 w 2631516"/>
                        <a:gd name="connsiteY50" fmla="*/ 1758210 h 2652744"/>
                        <a:gd name="connsiteX51" fmla="*/ 132085 w 2631516"/>
                        <a:gd name="connsiteY51" fmla="*/ 1646450 h 2652744"/>
                        <a:gd name="connsiteX52" fmla="*/ 20325 w 2631516"/>
                        <a:gd name="connsiteY52" fmla="*/ 1514370 h 2652744"/>
                        <a:gd name="connsiteX53" fmla="*/ 101605 w 2631516"/>
                        <a:gd name="connsiteY53" fmla="*/ 1438170 h 2652744"/>
                        <a:gd name="connsiteX54" fmla="*/ 5 w 2631516"/>
                        <a:gd name="connsiteY54" fmla="*/ 1306090 h 2652744"/>
                        <a:gd name="connsiteX55" fmla="*/ 106685 w 2631516"/>
                        <a:gd name="connsiteY55" fmla="*/ 1255290 h 2652744"/>
                        <a:gd name="connsiteX56" fmla="*/ 10165 w 2631516"/>
                        <a:gd name="connsiteY56" fmla="*/ 1047010 h 2652744"/>
                        <a:gd name="connsiteX57" fmla="*/ 172725 w 2631516"/>
                        <a:gd name="connsiteY57" fmla="*/ 986050 h 2652744"/>
                        <a:gd name="connsiteX58" fmla="*/ 101605 w 2631516"/>
                        <a:gd name="connsiteY58" fmla="*/ 823490 h 2652744"/>
                        <a:gd name="connsiteX59" fmla="*/ 228605 w 2631516"/>
                        <a:gd name="connsiteY59" fmla="*/ 813330 h 2652744"/>
                        <a:gd name="connsiteX60" fmla="*/ 187965 w 2631516"/>
                        <a:gd name="connsiteY60" fmla="*/ 701570 h 2652744"/>
                        <a:gd name="connsiteX61" fmla="*/ 309885 w 2631516"/>
                        <a:gd name="connsiteY61" fmla="*/ 711730 h 2652744"/>
                        <a:gd name="connsiteX62" fmla="*/ 279405 w 2631516"/>
                        <a:gd name="connsiteY62" fmla="*/ 539010 h 2652744"/>
                        <a:gd name="connsiteX63" fmla="*/ 411485 w 2631516"/>
                        <a:gd name="connsiteY63" fmla="*/ 549170 h 2652744"/>
                        <a:gd name="connsiteX64" fmla="*/ 411485 w 2631516"/>
                        <a:gd name="connsiteY64" fmla="*/ 422170 h 2652744"/>
                        <a:gd name="connsiteX65" fmla="*/ 579125 w 2631516"/>
                        <a:gd name="connsiteY65" fmla="*/ 422170 h 2652744"/>
                        <a:gd name="connsiteX66" fmla="*/ 568965 w 2631516"/>
                        <a:gd name="connsiteY66" fmla="*/ 254530 h 2652744"/>
                        <a:gd name="connsiteX67" fmla="*/ 731525 w 2631516"/>
                        <a:gd name="connsiteY67" fmla="*/ 305330 h 2652744"/>
                        <a:gd name="connsiteX68" fmla="*/ 787405 w 2631516"/>
                        <a:gd name="connsiteY68" fmla="*/ 132610 h 2652744"/>
                        <a:gd name="connsiteX69" fmla="*/ 919485 w 2631516"/>
                        <a:gd name="connsiteY69" fmla="*/ 224050 h 2652744"/>
                        <a:gd name="connsiteX70" fmla="*/ 1005845 w 2631516"/>
                        <a:gd name="connsiteY70" fmla="*/ 31010 h 2652744"/>
                        <a:gd name="connsiteX71" fmla="*/ 1163325 w 2631516"/>
                        <a:gd name="connsiteY71" fmla="*/ 152930 h 2652744"/>
                        <a:gd name="connsiteX72" fmla="*/ 1239525 w 2631516"/>
                        <a:gd name="connsiteY72" fmla="*/ 530 h 2652744"/>
                        <a:gd name="connsiteX73" fmla="*/ 1264925 w 2631516"/>
                        <a:gd name="connsiteY73" fmla="*/ 112290 h 2652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</a:cxnLst>
                      <a:rect l="l" t="t" r="r" b="b"/>
                      <a:pathLst>
                        <a:path w="2631516" h="2652744">
                          <a:moveTo>
                            <a:pt x="1315725" y="137690"/>
                          </a:moveTo>
                          <a:cubicBezTo>
                            <a:pt x="1342818" y="92393"/>
                            <a:pt x="1369912" y="47097"/>
                            <a:pt x="1397005" y="51330"/>
                          </a:cubicBezTo>
                          <a:cubicBezTo>
                            <a:pt x="1424098" y="55563"/>
                            <a:pt x="1449498" y="153777"/>
                            <a:pt x="1478285" y="163090"/>
                          </a:cubicBezTo>
                          <a:cubicBezTo>
                            <a:pt x="1507072" y="172403"/>
                            <a:pt x="1541785" y="98743"/>
                            <a:pt x="1569725" y="107210"/>
                          </a:cubicBezTo>
                          <a:cubicBezTo>
                            <a:pt x="1597665" y="115677"/>
                            <a:pt x="1607825" y="205423"/>
                            <a:pt x="1645925" y="213890"/>
                          </a:cubicBezTo>
                          <a:cubicBezTo>
                            <a:pt x="1684025" y="222357"/>
                            <a:pt x="1763612" y="141923"/>
                            <a:pt x="1798325" y="158010"/>
                          </a:cubicBezTo>
                          <a:cubicBezTo>
                            <a:pt x="1833038" y="174097"/>
                            <a:pt x="1822032" y="290090"/>
                            <a:pt x="1854205" y="310410"/>
                          </a:cubicBezTo>
                          <a:cubicBezTo>
                            <a:pt x="1886378" y="330730"/>
                            <a:pt x="1960038" y="261303"/>
                            <a:pt x="1991365" y="279930"/>
                          </a:cubicBezTo>
                          <a:cubicBezTo>
                            <a:pt x="2022692" y="298557"/>
                            <a:pt x="2007452" y="402697"/>
                            <a:pt x="2042165" y="422170"/>
                          </a:cubicBezTo>
                          <a:cubicBezTo>
                            <a:pt x="2076878" y="441643"/>
                            <a:pt x="2173398" y="373063"/>
                            <a:pt x="2199645" y="396770"/>
                          </a:cubicBezTo>
                          <a:cubicBezTo>
                            <a:pt x="2225892" y="420477"/>
                            <a:pt x="2165778" y="535623"/>
                            <a:pt x="2199645" y="564410"/>
                          </a:cubicBezTo>
                          <a:cubicBezTo>
                            <a:pt x="2233512" y="593197"/>
                            <a:pt x="2382525" y="541550"/>
                            <a:pt x="2402845" y="569490"/>
                          </a:cubicBezTo>
                          <a:cubicBezTo>
                            <a:pt x="2423165" y="597430"/>
                            <a:pt x="2300398" y="692257"/>
                            <a:pt x="2321565" y="732050"/>
                          </a:cubicBezTo>
                          <a:cubicBezTo>
                            <a:pt x="2342732" y="771843"/>
                            <a:pt x="2511218" y="770150"/>
                            <a:pt x="2529845" y="808250"/>
                          </a:cubicBezTo>
                          <a:cubicBezTo>
                            <a:pt x="2548472" y="846350"/>
                            <a:pt x="2418085" y="915777"/>
                            <a:pt x="2433325" y="960650"/>
                          </a:cubicBezTo>
                          <a:cubicBezTo>
                            <a:pt x="2448565" y="1005523"/>
                            <a:pt x="2611972" y="1041930"/>
                            <a:pt x="2621285" y="1077490"/>
                          </a:cubicBezTo>
                          <a:cubicBezTo>
                            <a:pt x="2630598" y="1113050"/>
                            <a:pt x="2487512" y="1130830"/>
                            <a:pt x="2489205" y="1174010"/>
                          </a:cubicBezTo>
                          <a:cubicBezTo>
                            <a:pt x="2490898" y="1217190"/>
                            <a:pt x="2628058" y="1289157"/>
                            <a:pt x="2631445" y="1336570"/>
                          </a:cubicBezTo>
                          <a:cubicBezTo>
                            <a:pt x="2634832" y="1383983"/>
                            <a:pt x="2517145" y="1413617"/>
                            <a:pt x="2509525" y="1458490"/>
                          </a:cubicBezTo>
                          <a:cubicBezTo>
                            <a:pt x="2501905" y="1503363"/>
                            <a:pt x="2592498" y="1574483"/>
                            <a:pt x="2585725" y="1605810"/>
                          </a:cubicBezTo>
                          <a:cubicBezTo>
                            <a:pt x="2578952" y="1637137"/>
                            <a:pt x="2479892" y="1613430"/>
                            <a:pt x="2468885" y="1646450"/>
                          </a:cubicBezTo>
                          <a:cubicBezTo>
                            <a:pt x="2457878" y="1679470"/>
                            <a:pt x="2532385" y="1770063"/>
                            <a:pt x="2519685" y="1803930"/>
                          </a:cubicBezTo>
                          <a:cubicBezTo>
                            <a:pt x="2506985" y="1837797"/>
                            <a:pt x="2412158" y="1813243"/>
                            <a:pt x="2392685" y="1849650"/>
                          </a:cubicBezTo>
                          <a:cubicBezTo>
                            <a:pt x="2373212" y="1886057"/>
                            <a:pt x="2423165" y="1988503"/>
                            <a:pt x="2402845" y="2022370"/>
                          </a:cubicBezTo>
                          <a:cubicBezTo>
                            <a:pt x="2382525" y="2056237"/>
                            <a:pt x="2292778" y="2019830"/>
                            <a:pt x="2270765" y="2052850"/>
                          </a:cubicBezTo>
                          <a:cubicBezTo>
                            <a:pt x="2248752" y="2085870"/>
                            <a:pt x="2295318" y="2189163"/>
                            <a:pt x="2270765" y="2220490"/>
                          </a:cubicBezTo>
                          <a:cubicBezTo>
                            <a:pt x="2246212" y="2251817"/>
                            <a:pt x="2155618" y="2208637"/>
                            <a:pt x="2123445" y="2240810"/>
                          </a:cubicBezTo>
                          <a:cubicBezTo>
                            <a:pt x="2091272" y="2272983"/>
                            <a:pt x="2100585" y="2390670"/>
                            <a:pt x="2077725" y="2413530"/>
                          </a:cubicBezTo>
                          <a:cubicBezTo>
                            <a:pt x="2054865" y="2436390"/>
                            <a:pt x="2015918" y="2349183"/>
                            <a:pt x="1986285" y="2377970"/>
                          </a:cubicBezTo>
                          <a:cubicBezTo>
                            <a:pt x="1956652" y="2406757"/>
                            <a:pt x="1935485" y="2569317"/>
                            <a:pt x="1899925" y="2586250"/>
                          </a:cubicBezTo>
                          <a:cubicBezTo>
                            <a:pt x="1864365" y="2603183"/>
                            <a:pt x="1817798" y="2474490"/>
                            <a:pt x="1772925" y="2479570"/>
                          </a:cubicBezTo>
                          <a:cubicBezTo>
                            <a:pt x="1728052" y="2484650"/>
                            <a:pt x="1669631" y="2605723"/>
                            <a:pt x="1630685" y="2616730"/>
                          </a:cubicBezTo>
                          <a:cubicBezTo>
                            <a:pt x="1591739" y="2627737"/>
                            <a:pt x="1594278" y="2543070"/>
                            <a:pt x="1539245" y="2545610"/>
                          </a:cubicBezTo>
                          <a:cubicBezTo>
                            <a:pt x="1484212" y="2548150"/>
                            <a:pt x="1347898" y="2628583"/>
                            <a:pt x="1300485" y="2631970"/>
                          </a:cubicBezTo>
                          <a:cubicBezTo>
                            <a:pt x="1253072" y="2635357"/>
                            <a:pt x="1278472" y="2562543"/>
                            <a:pt x="1254765" y="2565930"/>
                          </a:cubicBezTo>
                          <a:cubicBezTo>
                            <a:pt x="1231058" y="2569317"/>
                            <a:pt x="1193805" y="2659910"/>
                            <a:pt x="1158245" y="2652290"/>
                          </a:cubicBezTo>
                          <a:cubicBezTo>
                            <a:pt x="1122685" y="2644670"/>
                            <a:pt x="1081198" y="2527830"/>
                            <a:pt x="1041405" y="2520210"/>
                          </a:cubicBezTo>
                          <a:cubicBezTo>
                            <a:pt x="1001612" y="2512590"/>
                            <a:pt x="943192" y="2615037"/>
                            <a:pt x="919485" y="2606570"/>
                          </a:cubicBezTo>
                          <a:cubicBezTo>
                            <a:pt x="895778" y="2598103"/>
                            <a:pt x="921178" y="2487190"/>
                            <a:pt x="899165" y="2469410"/>
                          </a:cubicBezTo>
                          <a:cubicBezTo>
                            <a:pt x="877152" y="2451630"/>
                            <a:pt x="817038" y="2488037"/>
                            <a:pt x="787405" y="2499890"/>
                          </a:cubicBezTo>
                          <a:cubicBezTo>
                            <a:pt x="757772" y="2511743"/>
                            <a:pt x="734912" y="2554077"/>
                            <a:pt x="721365" y="2540530"/>
                          </a:cubicBezTo>
                          <a:cubicBezTo>
                            <a:pt x="707818" y="2526983"/>
                            <a:pt x="734065" y="2444010"/>
                            <a:pt x="706125" y="2418610"/>
                          </a:cubicBezTo>
                          <a:cubicBezTo>
                            <a:pt x="678185" y="2393210"/>
                            <a:pt x="578278" y="2413530"/>
                            <a:pt x="553725" y="2388130"/>
                          </a:cubicBezTo>
                          <a:cubicBezTo>
                            <a:pt x="529172" y="2362730"/>
                            <a:pt x="579125" y="2284837"/>
                            <a:pt x="558805" y="2266210"/>
                          </a:cubicBezTo>
                          <a:cubicBezTo>
                            <a:pt x="538485" y="2247583"/>
                            <a:pt x="456358" y="2296690"/>
                            <a:pt x="431805" y="2276370"/>
                          </a:cubicBezTo>
                          <a:cubicBezTo>
                            <a:pt x="407252" y="2256050"/>
                            <a:pt x="444505" y="2164610"/>
                            <a:pt x="411485" y="2144290"/>
                          </a:cubicBezTo>
                          <a:cubicBezTo>
                            <a:pt x="378465" y="2123970"/>
                            <a:pt x="250618" y="2173923"/>
                            <a:pt x="233685" y="2154450"/>
                          </a:cubicBezTo>
                          <a:cubicBezTo>
                            <a:pt x="216752" y="2134977"/>
                            <a:pt x="327665" y="2058777"/>
                            <a:pt x="309885" y="2027450"/>
                          </a:cubicBezTo>
                          <a:cubicBezTo>
                            <a:pt x="292105" y="1996123"/>
                            <a:pt x="143092" y="1996970"/>
                            <a:pt x="127005" y="1966490"/>
                          </a:cubicBezTo>
                          <a:cubicBezTo>
                            <a:pt x="110918" y="1936010"/>
                            <a:pt x="227758" y="1879283"/>
                            <a:pt x="213365" y="1844570"/>
                          </a:cubicBezTo>
                          <a:cubicBezTo>
                            <a:pt x="198972" y="1809857"/>
                            <a:pt x="54192" y="1791230"/>
                            <a:pt x="40645" y="1758210"/>
                          </a:cubicBezTo>
                          <a:cubicBezTo>
                            <a:pt x="27098" y="1725190"/>
                            <a:pt x="135472" y="1687090"/>
                            <a:pt x="132085" y="1646450"/>
                          </a:cubicBezTo>
                          <a:cubicBezTo>
                            <a:pt x="128698" y="1605810"/>
                            <a:pt x="25405" y="1549083"/>
                            <a:pt x="20325" y="1514370"/>
                          </a:cubicBezTo>
                          <a:cubicBezTo>
                            <a:pt x="15245" y="1479657"/>
                            <a:pt x="104992" y="1472883"/>
                            <a:pt x="101605" y="1438170"/>
                          </a:cubicBezTo>
                          <a:cubicBezTo>
                            <a:pt x="98218" y="1403457"/>
                            <a:pt x="-842" y="1336570"/>
                            <a:pt x="5" y="1306090"/>
                          </a:cubicBezTo>
                          <a:cubicBezTo>
                            <a:pt x="852" y="1275610"/>
                            <a:pt x="104992" y="1298470"/>
                            <a:pt x="106685" y="1255290"/>
                          </a:cubicBezTo>
                          <a:cubicBezTo>
                            <a:pt x="108378" y="1212110"/>
                            <a:pt x="-842" y="1091883"/>
                            <a:pt x="10165" y="1047010"/>
                          </a:cubicBezTo>
                          <a:cubicBezTo>
                            <a:pt x="21172" y="1002137"/>
                            <a:pt x="157485" y="1023303"/>
                            <a:pt x="172725" y="986050"/>
                          </a:cubicBezTo>
                          <a:cubicBezTo>
                            <a:pt x="187965" y="948797"/>
                            <a:pt x="92292" y="852277"/>
                            <a:pt x="101605" y="823490"/>
                          </a:cubicBezTo>
                          <a:cubicBezTo>
                            <a:pt x="110918" y="794703"/>
                            <a:pt x="214212" y="833650"/>
                            <a:pt x="228605" y="813330"/>
                          </a:cubicBezTo>
                          <a:cubicBezTo>
                            <a:pt x="242998" y="793010"/>
                            <a:pt x="174418" y="718503"/>
                            <a:pt x="187965" y="701570"/>
                          </a:cubicBezTo>
                          <a:cubicBezTo>
                            <a:pt x="201512" y="684637"/>
                            <a:pt x="294645" y="738823"/>
                            <a:pt x="309885" y="711730"/>
                          </a:cubicBezTo>
                          <a:cubicBezTo>
                            <a:pt x="325125" y="684637"/>
                            <a:pt x="262472" y="566103"/>
                            <a:pt x="279405" y="539010"/>
                          </a:cubicBezTo>
                          <a:cubicBezTo>
                            <a:pt x="296338" y="511917"/>
                            <a:pt x="389472" y="568643"/>
                            <a:pt x="411485" y="549170"/>
                          </a:cubicBezTo>
                          <a:cubicBezTo>
                            <a:pt x="433498" y="529697"/>
                            <a:pt x="383545" y="443337"/>
                            <a:pt x="411485" y="422170"/>
                          </a:cubicBezTo>
                          <a:cubicBezTo>
                            <a:pt x="439425" y="401003"/>
                            <a:pt x="552878" y="450110"/>
                            <a:pt x="579125" y="422170"/>
                          </a:cubicBezTo>
                          <a:cubicBezTo>
                            <a:pt x="605372" y="394230"/>
                            <a:pt x="543565" y="274003"/>
                            <a:pt x="568965" y="254530"/>
                          </a:cubicBezTo>
                          <a:cubicBezTo>
                            <a:pt x="594365" y="235057"/>
                            <a:pt x="695118" y="325650"/>
                            <a:pt x="731525" y="305330"/>
                          </a:cubicBezTo>
                          <a:cubicBezTo>
                            <a:pt x="767932" y="285010"/>
                            <a:pt x="756078" y="146157"/>
                            <a:pt x="787405" y="132610"/>
                          </a:cubicBezTo>
                          <a:cubicBezTo>
                            <a:pt x="818732" y="119063"/>
                            <a:pt x="883078" y="240983"/>
                            <a:pt x="919485" y="224050"/>
                          </a:cubicBezTo>
                          <a:cubicBezTo>
                            <a:pt x="955892" y="207117"/>
                            <a:pt x="965205" y="42863"/>
                            <a:pt x="1005845" y="31010"/>
                          </a:cubicBezTo>
                          <a:cubicBezTo>
                            <a:pt x="1046485" y="19157"/>
                            <a:pt x="1124378" y="158010"/>
                            <a:pt x="1163325" y="152930"/>
                          </a:cubicBezTo>
                          <a:cubicBezTo>
                            <a:pt x="1202272" y="147850"/>
                            <a:pt x="1222592" y="7303"/>
                            <a:pt x="1239525" y="530"/>
                          </a:cubicBezTo>
                          <a:cubicBezTo>
                            <a:pt x="1256458" y="-6243"/>
                            <a:pt x="1260691" y="53023"/>
                            <a:pt x="1264925" y="112290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301" name="Oval 300"/>
                <p:cNvSpPr/>
                <p:nvPr/>
              </p:nvSpPr>
              <p:spPr>
                <a:xfrm>
                  <a:off x="5906603" y="1899394"/>
                  <a:ext cx="295102" cy="29510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plastic">
                  <a:bevelT w="146050" h="14605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03" name="Group 302"/>
              <p:cNvGrpSpPr/>
              <p:nvPr/>
            </p:nvGrpSpPr>
            <p:grpSpPr>
              <a:xfrm>
                <a:off x="4738268" y="2629853"/>
                <a:ext cx="368925" cy="365973"/>
                <a:chOff x="5865906" y="1861937"/>
                <a:chExt cx="368925" cy="365973"/>
              </a:xfrm>
            </p:grpSpPr>
            <p:grpSp>
              <p:nvGrpSpPr>
                <p:cNvPr id="304" name="Group 303"/>
                <p:cNvGrpSpPr/>
                <p:nvPr/>
              </p:nvGrpSpPr>
              <p:grpSpPr>
                <a:xfrm>
                  <a:off x="5865906" y="1861937"/>
                  <a:ext cx="368925" cy="365973"/>
                  <a:chOff x="3509704" y="2868613"/>
                  <a:chExt cx="2776077" cy="2753862"/>
                </a:xfrm>
              </p:grpSpPr>
              <p:sp>
                <p:nvSpPr>
                  <p:cNvPr id="306" name="Freeform 305"/>
                  <p:cNvSpPr/>
                  <p:nvPr/>
                </p:nvSpPr>
                <p:spPr>
                  <a:xfrm rot="15300000">
                    <a:off x="3581986" y="2919171"/>
                    <a:ext cx="2631516" cy="2652744"/>
                  </a:xfrm>
                  <a:custGeom>
                    <a:avLst/>
                    <a:gdLst>
                      <a:gd name="connsiteX0" fmla="*/ 1315725 w 2631516"/>
                      <a:gd name="connsiteY0" fmla="*/ 137690 h 2652744"/>
                      <a:gd name="connsiteX1" fmla="*/ 1397005 w 2631516"/>
                      <a:gd name="connsiteY1" fmla="*/ 51330 h 2652744"/>
                      <a:gd name="connsiteX2" fmla="*/ 1478285 w 2631516"/>
                      <a:gd name="connsiteY2" fmla="*/ 163090 h 2652744"/>
                      <a:gd name="connsiteX3" fmla="*/ 1569725 w 2631516"/>
                      <a:gd name="connsiteY3" fmla="*/ 107210 h 2652744"/>
                      <a:gd name="connsiteX4" fmla="*/ 1645925 w 2631516"/>
                      <a:gd name="connsiteY4" fmla="*/ 213890 h 2652744"/>
                      <a:gd name="connsiteX5" fmla="*/ 1798325 w 2631516"/>
                      <a:gd name="connsiteY5" fmla="*/ 158010 h 2652744"/>
                      <a:gd name="connsiteX6" fmla="*/ 1854205 w 2631516"/>
                      <a:gd name="connsiteY6" fmla="*/ 310410 h 2652744"/>
                      <a:gd name="connsiteX7" fmla="*/ 1991365 w 2631516"/>
                      <a:gd name="connsiteY7" fmla="*/ 279930 h 2652744"/>
                      <a:gd name="connsiteX8" fmla="*/ 2042165 w 2631516"/>
                      <a:gd name="connsiteY8" fmla="*/ 422170 h 2652744"/>
                      <a:gd name="connsiteX9" fmla="*/ 2199645 w 2631516"/>
                      <a:gd name="connsiteY9" fmla="*/ 396770 h 2652744"/>
                      <a:gd name="connsiteX10" fmla="*/ 2199645 w 2631516"/>
                      <a:gd name="connsiteY10" fmla="*/ 564410 h 2652744"/>
                      <a:gd name="connsiteX11" fmla="*/ 2402845 w 2631516"/>
                      <a:gd name="connsiteY11" fmla="*/ 569490 h 2652744"/>
                      <a:gd name="connsiteX12" fmla="*/ 2321565 w 2631516"/>
                      <a:gd name="connsiteY12" fmla="*/ 732050 h 2652744"/>
                      <a:gd name="connsiteX13" fmla="*/ 2529845 w 2631516"/>
                      <a:gd name="connsiteY13" fmla="*/ 808250 h 2652744"/>
                      <a:gd name="connsiteX14" fmla="*/ 2433325 w 2631516"/>
                      <a:gd name="connsiteY14" fmla="*/ 960650 h 2652744"/>
                      <a:gd name="connsiteX15" fmla="*/ 2621285 w 2631516"/>
                      <a:gd name="connsiteY15" fmla="*/ 1077490 h 2652744"/>
                      <a:gd name="connsiteX16" fmla="*/ 2489205 w 2631516"/>
                      <a:gd name="connsiteY16" fmla="*/ 1174010 h 2652744"/>
                      <a:gd name="connsiteX17" fmla="*/ 2631445 w 2631516"/>
                      <a:gd name="connsiteY17" fmla="*/ 1336570 h 2652744"/>
                      <a:gd name="connsiteX18" fmla="*/ 2509525 w 2631516"/>
                      <a:gd name="connsiteY18" fmla="*/ 1458490 h 2652744"/>
                      <a:gd name="connsiteX19" fmla="*/ 2585725 w 2631516"/>
                      <a:gd name="connsiteY19" fmla="*/ 1605810 h 2652744"/>
                      <a:gd name="connsiteX20" fmla="*/ 2468885 w 2631516"/>
                      <a:gd name="connsiteY20" fmla="*/ 1646450 h 2652744"/>
                      <a:gd name="connsiteX21" fmla="*/ 2519685 w 2631516"/>
                      <a:gd name="connsiteY21" fmla="*/ 1803930 h 2652744"/>
                      <a:gd name="connsiteX22" fmla="*/ 2392685 w 2631516"/>
                      <a:gd name="connsiteY22" fmla="*/ 1849650 h 2652744"/>
                      <a:gd name="connsiteX23" fmla="*/ 2402845 w 2631516"/>
                      <a:gd name="connsiteY23" fmla="*/ 2022370 h 2652744"/>
                      <a:gd name="connsiteX24" fmla="*/ 2270765 w 2631516"/>
                      <a:gd name="connsiteY24" fmla="*/ 2052850 h 2652744"/>
                      <a:gd name="connsiteX25" fmla="*/ 2270765 w 2631516"/>
                      <a:gd name="connsiteY25" fmla="*/ 2220490 h 2652744"/>
                      <a:gd name="connsiteX26" fmla="*/ 2123445 w 2631516"/>
                      <a:gd name="connsiteY26" fmla="*/ 2240810 h 2652744"/>
                      <a:gd name="connsiteX27" fmla="*/ 2077725 w 2631516"/>
                      <a:gd name="connsiteY27" fmla="*/ 2413530 h 2652744"/>
                      <a:gd name="connsiteX28" fmla="*/ 1986285 w 2631516"/>
                      <a:gd name="connsiteY28" fmla="*/ 2377970 h 2652744"/>
                      <a:gd name="connsiteX29" fmla="*/ 1899925 w 2631516"/>
                      <a:gd name="connsiteY29" fmla="*/ 2586250 h 2652744"/>
                      <a:gd name="connsiteX30" fmla="*/ 1772925 w 2631516"/>
                      <a:gd name="connsiteY30" fmla="*/ 2479570 h 2652744"/>
                      <a:gd name="connsiteX31" fmla="*/ 1630685 w 2631516"/>
                      <a:gd name="connsiteY31" fmla="*/ 2616730 h 2652744"/>
                      <a:gd name="connsiteX32" fmla="*/ 1539245 w 2631516"/>
                      <a:gd name="connsiteY32" fmla="*/ 2545610 h 2652744"/>
                      <a:gd name="connsiteX33" fmla="*/ 1300485 w 2631516"/>
                      <a:gd name="connsiteY33" fmla="*/ 2631970 h 2652744"/>
                      <a:gd name="connsiteX34" fmla="*/ 1254765 w 2631516"/>
                      <a:gd name="connsiteY34" fmla="*/ 2565930 h 2652744"/>
                      <a:gd name="connsiteX35" fmla="*/ 1158245 w 2631516"/>
                      <a:gd name="connsiteY35" fmla="*/ 2652290 h 2652744"/>
                      <a:gd name="connsiteX36" fmla="*/ 1041405 w 2631516"/>
                      <a:gd name="connsiteY36" fmla="*/ 2520210 h 2652744"/>
                      <a:gd name="connsiteX37" fmla="*/ 919485 w 2631516"/>
                      <a:gd name="connsiteY37" fmla="*/ 2606570 h 2652744"/>
                      <a:gd name="connsiteX38" fmla="*/ 899165 w 2631516"/>
                      <a:gd name="connsiteY38" fmla="*/ 2469410 h 2652744"/>
                      <a:gd name="connsiteX39" fmla="*/ 787405 w 2631516"/>
                      <a:gd name="connsiteY39" fmla="*/ 2499890 h 2652744"/>
                      <a:gd name="connsiteX40" fmla="*/ 721365 w 2631516"/>
                      <a:gd name="connsiteY40" fmla="*/ 2540530 h 2652744"/>
                      <a:gd name="connsiteX41" fmla="*/ 706125 w 2631516"/>
                      <a:gd name="connsiteY41" fmla="*/ 2418610 h 2652744"/>
                      <a:gd name="connsiteX42" fmla="*/ 553725 w 2631516"/>
                      <a:gd name="connsiteY42" fmla="*/ 2388130 h 2652744"/>
                      <a:gd name="connsiteX43" fmla="*/ 558805 w 2631516"/>
                      <a:gd name="connsiteY43" fmla="*/ 2266210 h 2652744"/>
                      <a:gd name="connsiteX44" fmla="*/ 431805 w 2631516"/>
                      <a:gd name="connsiteY44" fmla="*/ 2276370 h 2652744"/>
                      <a:gd name="connsiteX45" fmla="*/ 411485 w 2631516"/>
                      <a:gd name="connsiteY45" fmla="*/ 2144290 h 2652744"/>
                      <a:gd name="connsiteX46" fmla="*/ 233685 w 2631516"/>
                      <a:gd name="connsiteY46" fmla="*/ 2154450 h 2652744"/>
                      <a:gd name="connsiteX47" fmla="*/ 309885 w 2631516"/>
                      <a:gd name="connsiteY47" fmla="*/ 2027450 h 2652744"/>
                      <a:gd name="connsiteX48" fmla="*/ 127005 w 2631516"/>
                      <a:gd name="connsiteY48" fmla="*/ 1966490 h 2652744"/>
                      <a:gd name="connsiteX49" fmla="*/ 213365 w 2631516"/>
                      <a:gd name="connsiteY49" fmla="*/ 1844570 h 2652744"/>
                      <a:gd name="connsiteX50" fmla="*/ 40645 w 2631516"/>
                      <a:gd name="connsiteY50" fmla="*/ 1758210 h 2652744"/>
                      <a:gd name="connsiteX51" fmla="*/ 132085 w 2631516"/>
                      <a:gd name="connsiteY51" fmla="*/ 1646450 h 2652744"/>
                      <a:gd name="connsiteX52" fmla="*/ 20325 w 2631516"/>
                      <a:gd name="connsiteY52" fmla="*/ 1514370 h 2652744"/>
                      <a:gd name="connsiteX53" fmla="*/ 101605 w 2631516"/>
                      <a:gd name="connsiteY53" fmla="*/ 1438170 h 2652744"/>
                      <a:gd name="connsiteX54" fmla="*/ 5 w 2631516"/>
                      <a:gd name="connsiteY54" fmla="*/ 1306090 h 2652744"/>
                      <a:gd name="connsiteX55" fmla="*/ 106685 w 2631516"/>
                      <a:gd name="connsiteY55" fmla="*/ 1255290 h 2652744"/>
                      <a:gd name="connsiteX56" fmla="*/ 10165 w 2631516"/>
                      <a:gd name="connsiteY56" fmla="*/ 1047010 h 2652744"/>
                      <a:gd name="connsiteX57" fmla="*/ 172725 w 2631516"/>
                      <a:gd name="connsiteY57" fmla="*/ 986050 h 2652744"/>
                      <a:gd name="connsiteX58" fmla="*/ 101605 w 2631516"/>
                      <a:gd name="connsiteY58" fmla="*/ 823490 h 2652744"/>
                      <a:gd name="connsiteX59" fmla="*/ 228605 w 2631516"/>
                      <a:gd name="connsiteY59" fmla="*/ 813330 h 2652744"/>
                      <a:gd name="connsiteX60" fmla="*/ 187965 w 2631516"/>
                      <a:gd name="connsiteY60" fmla="*/ 701570 h 2652744"/>
                      <a:gd name="connsiteX61" fmla="*/ 309885 w 2631516"/>
                      <a:gd name="connsiteY61" fmla="*/ 711730 h 2652744"/>
                      <a:gd name="connsiteX62" fmla="*/ 279405 w 2631516"/>
                      <a:gd name="connsiteY62" fmla="*/ 539010 h 2652744"/>
                      <a:gd name="connsiteX63" fmla="*/ 411485 w 2631516"/>
                      <a:gd name="connsiteY63" fmla="*/ 549170 h 2652744"/>
                      <a:gd name="connsiteX64" fmla="*/ 411485 w 2631516"/>
                      <a:gd name="connsiteY64" fmla="*/ 422170 h 2652744"/>
                      <a:gd name="connsiteX65" fmla="*/ 579125 w 2631516"/>
                      <a:gd name="connsiteY65" fmla="*/ 422170 h 2652744"/>
                      <a:gd name="connsiteX66" fmla="*/ 568965 w 2631516"/>
                      <a:gd name="connsiteY66" fmla="*/ 254530 h 2652744"/>
                      <a:gd name="connsiteX67" fmla="*/ 731525 w 2631516"/>
                      <a:gd name="connsiteY67" fmla="*/ 305330 h 2652744"/>
                      <a:gd name="connsiteX68" fmla="*/ 787405 w 2631516"/>
                      <a:gd name="connsiteY68" fmla="*/ 132610 h 2652744"/>
                      <a:gd name="connsiteX69" fmla="*/ 919485 w 2631516"/>
                      <a:gd name="connsiteY69" fmla="*/ 224050 h 2652744"/>
                      <a:gd name="connsiteX70" fmla="*/ 1005845 w 2631516"/>
                      <a:gd name="connsiteY70" fmla="*/ 31010 h 2652744"/>
                      <a:gd name="connsiteX71" fmla="*/ 1163325 w 2631516"/>
                      <a:gd name="connsiteY71" fmla="*/ 152930 h 2652744"/>
                      <a:gd name="connsiteX72" fmla="*/ 1239525 w 2631516"/>
                      <a:gd name="connsiteY72" fmla="*/ 530 h 2652744"/>
                      <a:gd name="connsiteX73" fmla="*/ 1264925 w 2631516"/>
                      <a:gd name="connsiteY73" fmla="*/ 112290 h 2652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2631516" h="2652744">
                        <a:moveTo>
                          <a:pt x="1315725" y="137690"/>
                        </a:moveTo>
                        <a:cubicBezTo>
                          <a:pt x="1342818" y="92393"/>
                          <a:pt x="1369912" y="47097"/>
                          <a:pt x="1397005" y="51330"/>
                        </a:cubicBezTo>
                        <a:cubicBezTo>
                          <a:pt x="1424098" y="55563"/>
                          <a:pt x="1449498" y="153777"/>
                          <a:pt x="1478285" y="163090"/>
                        </a:cubicBezTo>
                        <a:cubicBezTo>
                          <a:pt x="1507072" y="172403"/>
                          <a:pt x="1541785" y="98743"/>
                          <a:pt x="1569725" y="107210"/>
                        </a:cubicBezTo>
                        <a:cubicBezTo>
                          <a:pt x="1597665" y="115677"/>
                          <a:pt x="1607825" y="205423"/>
                          <a:pt x="1645925" y="213890"/>
                        </a:cubicBezTo>
                        <a:cubicBezTo>
                          <a:pt x="1684025" y="222357"/>
                          <a:pt x="1763612" y="141923"/>
                          <a:pt x="1798325" y="158010"/>
                        </a:cubicBezTo>
                        <a:cubicBezTo>
                          <a:pt x="1833038" y="174097"/>
                          <a:pt x="1822032" y="290090"/>
                          <a:pt x="1854205" y="310410"/>
                        </a:cubicBezTo>
                        <a:cubicBezTo>
                          <a:pt x="1886378" y="330730"/>
                          <a:pt x="1960038" y="261303"/>
                          <a:pt x="1991365" y="279930"/>
                        </a:cubicBezTo>
                        <a:cubicBezTo>
                          <a:pt x="2022692" y="298557"/>
                          <a:pt x="2007452" y="402697"/>
                          <a:pt x="2042165" y="422170"/>
                        </a:cubicBezTo>
                        <a:cubicBezTo>
                          <a:pt x="2076878" y="441643"/>
                          <a:pt x="2173398" y="373063"/>
                          <a:pt x="2199645" y="396770"/>
                        </a:cubicBezTo>
                        <a:cubicBezTo>
                          <a:pt x="2225892" y="420477"/>
                          <a:pt x="2165778" y="535623"/>
                          <a:pt x="2199645" y="564410"/>
                        </a:cubicBezTo>
                        <a:cubicBezTo>
                          <a:pt x="2233512" y="593197"/>
                          <a:pt x="2382525" y="541550"/>
                          <a:pt x="2402845" y="569490"/>
                        </a:cubicBezTo>
                        <a:cubicBezTo>
                          <a:pt x="2423165" y="597430"/>
                          <a:pt x="2300398" y="692257"/>
                          <a:pt x="2321565" y="732050"/>
                        </a:cubicBezTo>
                        <a:cubicBezTo>
                          <a:pt x="2342732" y="771843"/>
                          <a:pt x="2511218" y="770150"/>
                          <a:pt x="2529845" y="808250"/>
                        </a:cubicBezTo>
                        <a:cubicBezTo>
                          <a:pt x="2548472" y="846350"/>
                          <a:pt x="2418085" y="915777"/>
                          <a:pt x="2433325" y="960650"/>
                        </a:cubicBezTo>
                        <a:cubicBezTo>
                          <a:pt x="2448565" y="1005523"/>
                          <a:pt x="2611972" y="1041930"/>
                          <a:pt x="2621285" y="1077490"/>
                        </a:cubicBezTo>
                        <a:cubicBezTo>
                          <a:pt x="2630598" y="1113050"/>
                          <a:pt x="2487512" y="1130830"/>
                          <a:pt x="2489205" y="1174010"/>
                        </a:cubicBezTo>
                        <a:cubicBezTo>
                          <a:pt x="2490898" y="1217190"/>
                          <a:pt x="2628058" y="1289157"/>
                          <a:pt x="2631445" y="1336570"/>
                        </a:cubicBezTo>
                        <a:cubicBezTo>
                          <a:pt x="2634832" y="1383983"/>
                          <a:pt x="2517145" y="1413617"/>
                          <a:pt x="2509525" y="1458490"/>
                        </a:cubicBezTo>
                        <a:cubicBezTo>
                          <a:pt x="2501905" y="1503363"/>
                          <a:pt x="2592498" y="1574483"/>
                          <a:pt x="2585725" y="1605810"/>
                        </a:cubicBezTo>
                        <a:cubicBezTo>
                          <a:pt x="2578952" y="1637137"/>
                          <a:pt x="2479892" y="1613430"/>
                          <a:pt x="2468885" y="1646450"/>
                        </a:cubicBezTo>
                        <a:cubicBezTo>
                          <a:pt x="2457878" y="1679470"/>
                          <a:pt x="2532385" y="1770063"/>
                          <a:pt x="2519685" y="1803930"/>
                        </a:cubicBezTo>
                        <a:cubicBezTo>
                          <a:pt x="2506985" y="1837797"/>
                          <a:pt x="2412158" y="1813243"/>
                          <a:pt x="2392685" y="1849650"/>
                        </a:cubicBezTo>
                        <a:cubicBezTo>
                          <a:pt x="2373212" y="1886057"/>
                          <a:pt x="2423165" y="1988503"/>
                          <a:pt x="2402845" y="2022370"/>
                        </a:cubicBezTo>
                        <a:cubicBezTo>
                          <a:pt x="2382525" y="2056237"/>
                          <a:pt x="2292778" y="2019830"/>
                          <a:pt x="2270765" y="2052850"/>
                        </a:cubicBezTo>
                        <a:cubicBezTo>
                          <a:pt x="2248752" y="2085870"/>
                          <a:pt x="2295318" y="2189163"/>
                          <a:pt x="2270765" y="2220490"/>
                        </a:cubicBezTo>
                        <a:cubicBezTo>
                          <a:pt x="2246212" y="2251817"/>
                          <a:pt x="2155618" y="2208637"/>
                          <a:pt x="2123445" y="2240810"/>
                        </a:cubicBezTo>
                        <a:cubicBezTo>
                          <a:pt x="2091272" y="2272983"/>
                          <a:pt x="2100585" y="2390670"/>
                          <a:pt x="2077725" y="2413530"/>
                        </a:cubicBezTo>
                        <a:cubicBezTo>
                          <a:pt x="2054865" y="2436390"/>
                          <a:pt x="2015918" y="2349183"/>
                          <a:pt x="1986285" y="2377970"/>
                        </a:cubicBezTo>
                        <a:cubicBezTo>
                          <a:pt x="1956652" y="2406757"/>
                          <a:pt x="1935485" y="2569317"/>
                          <a:pt x="1899925" y="2586250"/>
                        </a:cubicBezTo>
                        <a:cubicBezTo>
                          <a:pt x="1864365" y="2603183"/>
                          <a:pt x="1817798" y="2474490"/>
                          <a:pt x="1772925" y="2479570"/>
                        </a:cubicBezTo>
                        <a:cubicBezTo>
                          <a:pt x="1728052" y="2484650"/>
                          <a:pt x="1669631" y="2605723"/>
                          <a:pt x="1630685" y="2616730"/>
                        </a:cubicBezTo>
                        <a:cubicBezTo>
                          <a:pt x="1591739" y="2627737"/>
                          <a:pt x="1594278" y="2543070"/>
                          <a:pt x="1539245" y="2545610"/>
                        </a:cubicBezTo>
                        <a:cubicBezTo>
                          <a:pt x="1484212" y="2548150"/>
                          <a:pt x="1347898" y="2628583"/>
                          <a:pt x="1300485" y="2631970"/>
                        </a:cubicBezTo>
                        <a:cubicBezTo>
                          <a:pt x="1253072" y="2635357"/>
                          <a:pt x="1278472" y="2562543"/>
                          <a:pt x="1254765" y="2565930"/>
                        </a:cubicBezTo>
                        <a:cubicBezTo>
                          <a:pt x="1231058" y="2569317"/>
                          <a:pt x="1193805" y="2659910"/>
                          <a:pt x="1158245" y="2652290"/>
                        </a:cubicBezTo>
                        <a:cubicBezTo>
                          <a:pt x="1122685" y="2644670"/>
                          <a:pt x="1081198" y="2527830"/>
                          <a:pt x="1041405" y="2520210"/>
                        </a:cubicBezTo>
                        <a:cubicBezTo>
                          <a:pt x="1001612" y="2512590"/>
                          <a:pt x="943192" y="2615037"/>
                          <a:pt x="919485" y="2606570"/>
                        </a:cubicBezTo>
                        <a:cubicBezTo>
                          <a:pt x="895778" y="2598103"/>
                          <a:pt x="921178" y="2487190"/>
                          <a:pt x="899165" y="2469410"/>
                        </a:cubicBezTo>
                        <a:cubicBezTo>
                          <a:pt x="877152" y="2451630"/>
                          <a:pt x="817038" y="2488037"/>
                          <a:pt x="787405" y="2499890"/>
                        </a:cubicBezTo>
                        <a:cubicBezTo>
                          <a:pt x="757772" y="2511743"/>
                          <a:pt x="734912" y="2554077"/>
                          <a:pt x="721365" y="2540530"/>
                        </a:cubicBezTo>
                        <a:cubicBezTo>
                          <a:pt x="707818" y="2526983"/>
                          <a:pt x="734065" y="2444010"/>
                          <a:pt x="706125" y="2418610"/>
                        </a:cubicBezTo>
                        <a:cubicBezTo>
                          <a:pt x="678185" y="2393210"/>
                          <a:pt x="578278" y="2413530"/>
                          <a:pt x="553725" y="2388130"/>
                        </a:cubicBezTo>
                        <a:cubicBezTo>
                          <a:pt x="529172" y="2362730"/>
                          <a:pt x="579125" y="2284837"/>
                          <a:pt x="558805" y="2266210"/>
                        </a:cubicBezTo>
                        <a:cubicBezTo>
                          <a:pt x="538485" y="2247583"/>
                          <a:pt x="456358" y="2296690"/>
                          <a:pt x="431805" y="2276370"/>
                        </a:cubicBezTo>
                        <a:cubicBezTo>
                          <a:pt x="407252" y="2256050"/>
                          <a:pt x="444505" y="2164610"/>
                          <a:pt x="411485" y="2144290"/>
                        </a:cubicBezTo>
                        <a:cubicBezTo>
                          <a:pt x="378465" y="2123970"/>
                          <a:pt x="250618" y="2173923"/>
                          <a:pt x="233685" y="2154450"/>
                        </a:cubicBezTo>
                        <a:cubicBezTo>
                          <a:pt x="216752" y="2134977"/>
                          <a:pt x="327665" y="2058777"/>
                          <a:pt x="309885" y="2027450"/>
                        </a:cubicBezTo>
                        <a:cubicBezTo>
                          <a:pt x="292105" y="1996123"/>
                          <a:pt x="143092" y="1996970"/>
                          <a:pt x="127005" y="1966490"/>
                        </a:cubicBezTo>
                        <a:cubicBezTo>
                          <a:pt x="110918" y="1936010"/>
                          <a:pt x="227758" y="1879283"/>
                          <a:pt x="213365" y="1844570"/>
                        </a:cubicBezTo>
                        <a:cubicBezTo>
                          <a:pt x="198972" y="1809857"/>
                          <a:pt x="54192" y="1791230"/>
                          <a:pt x="40645" y="1758210"/>
                        </a:cubicBezTo>
                        <a:cubicBezTo>
                          <a:pt x="27098" y="1725190"/>
                          <a:pt x="135472" y="1687090"/>
                          <a:pt x="132085" y="1646450"/>
                        </a:cubicBezTo>
                        <a:cubicBezTo>
                          <a:pt x="128698" y="1605810"/>
                          <a:pt x="25405" y="1549083"/>
                          <a:pt x="20325" y="1514370"/>
                        </a:cubicBezTo>
                        <a:cubicBezTo>
                          <a:pt x="15245" y="1479657"/>
                          <a:pt x="104992" y="1472883"/>
                          <a:pt x="101605" y="1438170"/>
                        </a:cubicBezTo>
                        <a:cubicBezTo>
                          <a:pt x="98218" y="1403457"/>
                          <a:pt x="-842" y="1336570"/>
                          <a:pt x="5" y="1306090"/>
                        </a:cubicBezTo>
                        <a:cubicBezTo>
                          <a:pt x="852" y="1275610"/>
                          <a:pt x="104992" y="1298470"/>
                          <a:pt x="106685" y="1255290"/>
                        </a:cubicBezTo>
                        <a:cubicBezTo>
                          <a:pt x="108378" y="1212110"/>
                          <a:pt x="-842" y="1091883"/>
                          <a:pt x="10165" y="1047010"/>
                        </a:cubicBezTo>
                        <a:cubicBezTo>
                          <a:pt x="21172" y="1002137"/>
                          <a:pt x="157485" y="1023303"/>
                          <a:pt x="172725" y="986050"/>
                        </a:cubicBezTo>
                        <a:cubicBezTo>
                          <a:pt x="187965" y="948797"/>
                          <a:pt x="92292" y="852277"/>
                          <a:pt x="101605" y="823490"/>
                        </a:cubicBezTo>
                        <a:cubicBezTo>
                          <a:pt x="110918" y="794703"/>
                          <a:pt x="214212" y="833650"/>
                          <a:pt x="228605" y="813330"/>
                        </a:cubicBezTo>
                        <a:cubicBezTo>
                          <a:pt x="242998" y="793010"/>
                          <a:pt x="174418" y="718503"/>
                          <a:pt x="187965" y="701570"/>
                        </a:cubicBezTo>
                        <a:cubicBezTo>
                          <a:pt x="201512" y="684637"/>
                          <a:pt x="294645" y="738823"/>
                          <a:pt x="309885" y="711730"/>
                        </a:cubicBezTo>
                        <a:cubicBezTo>
                          <a:pt x="325125" y="684637"/>
                          <a:pt x="262472" y="566103"/>
                          <a:pt x="279405" y="539010"/>
                        </a:cubicBezTo>
                        <a:cubicBezTo>
                          <a:pt x="296338" y="511917"/>
                          <a:pt x="389472" y="568643"/>
                          <a:pt x="411485" y="549170"/>
                        </a:cubicBezTo>
                        <a:cubicBezTo>
                          <a:pt x="433498" y="529697"/>
                          <a:pt x="383545" y="443337"/>
                          <a:pt x="411485" y="422170"/>
                        </a:cubicBezTo>
                        <a:cubicBezTo>
                          <a:pt x="439425" y="401003"/>
                          <a:pt x="552878" y="450110"/>
                          <a:pt x="579125" y="422170"/>
                        </a:cubicBezTo>
                        <a:cubicBezTo>
                          <a:pt x="605372" y="394230"/>
                          <a:pt x="543565" y="274003"/>
                          <a:pt x="568965" y="254530"/>
                        </a:cubicBezTo>
                        <a:cubicBezTo>
                          <a:pt x="594365" y="235057"/>
                          <a:pt x="695118" y="325650"/>
                          <a:pt x="731525" y="305330"/>
                        </a:cubicBezTo>
                        <a:cubicBezTo>
                          <a:pt x="767932" y="285010"/>
                          <a:pt x="756078" y="146157"/>
                          <a:pt x="787405" y="132610"/>
                        </a:cubicBezTo>
                        <a:cubicBezTo>
                          <a:pt x="818732" y="119063"/>
                          <a:pt x="883078" y="240983"/>
                          <a:pt x="919485" y="224050"/>
                        </a:cubicBezTo>
                        <a:cubicBezTo>
                          <a:pt x="955892" y="207117"/>
                          <a:pt x="965205" y="42863"/>
                          <a:pt x="1005845" y="31010"/>
                        </a:cubicBezTo>
                        <a:cubicBezTo>
                          <a:pt x="1046485" y="19157"/>
                          <a:pt x="1124378" y="158010"/>
                          <a:pt x="1163325" y="152930"/>
                        </a:cubicBezTo>
                        <a:cubicBezTo>
                          <a:pt x="1202272" y="147850"/>
                          <a:pt x="1222592" y="7303"/>
                          <a:pt x="1239525" y="530"/>
                        </a:cubicBezTo>
                        <a:cubicBezTo>
                          <a:pt x="1256458" y="-6243"/>
                          <a:pt x="1260691" y="53023"/>
                          <a:pt x="1264925" y="112290"/>
                        </a:cubicBezTo>
                      </a:path>
                    </a:pathLst>
                  </a:custGeom>
                  <a:noFill/>
                  <a:ln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7" name="Group 306"/>
                  <p:cNvGrpSpPr/>
                  <p:nvPr/>
                </p:nvGrpSpPr>
                <p:grpSpPr>
                  <a:xfrm>
                    <a:off x="3509704" y="2868613"/>
                    <a:ext cx="2776077" cy="2753862"/>
                    <a:chOff x="8729051" y="1392016"/>
                    <a:chExt cx="2776077" cy="2753862"/>
                  </a:xfrm>
                </p:grpSpPr>
                <p:sp>
                  <p:nvSpPr>
                    <p:cNvPr id="308" name="Freeform 307"/>
                    <p:cNvSpPr/>
                    <p:nvPr/>
                  </p:nvSpPr>
                  <p:spPr>
                    <a:xfrm>
                      <a:off x="8826998" y="1433012"/>
                      <a:ext cx="2631516" cy="2652744"/>
                    </a:xfrm>
                    <a:custGeom>
                      <a:avLst/>
                      <a:gdLst>
                        <a:gd name="connsiteX0" fmla="*/ 1315725 w 2631516"/>
                        <a:gd name="connsiteY0" fmla="*/ 137690 h 2652744"/>
                        <a:gd name="connsiteX1" fmla="*/ 1397005 w 2631516"/>
                        <a:gd name="connsiteY1" fmla="*/ 51330 h 2652744"/>
                        <a:gd name="connsiteX2" fmla="*/ 1478285 w 2631516"/>
                        <a:gd name="connsiteY2" fmla="*/ 163090 h 2652744"/>
                        <a:gd name="connsiteX3" fmla="*/ 1569725 w 2631516"/>
                        <a:gd name="connsiteY3" fmla="*/ 107210 h 2652744"/>
                        <a:gd name="connsiteX4" fmla="*/ 1645925 w 2631516"/>
                        <a:gd name="connsiteY4" fmla="*/ 213890 h 2652744"/>
                        <a:gd name="connsiteX5" fmla="*/ 1798325 w 2631516"/>
                        <a:gd name="connsiteY5" fmla="*/ 158010 h 2652744"/>
                        <a:gd name="connsiteX6" fmla="*/ 1854205 w 2631516"/>
                        <a:gd name="connsiteY6" fmla="*/ 310410 h 2652744"/>
                        <a:gd name="connsiteX7" fmla="*/ 1991365 w 2631516"/>
                        <a:gd name="connsiteY7" fmla="*/ 279930 h 2652744"/>
                        <a:gd name="connsiteX8" fmla="*/ 2042165 w 2631516"/>
                        <a:gd name="connsiteY8" fmla="*/ 422170 h 2652744"/>
                        <a:gd name="connsiteX9" fmla="*/ 2199645 w 2631516"/>
                        <a:gd name="connsiteY9" fmla="*/ 396770 h 2652744"/>
                        <a:gd name="connsiteX10" fmla="*/ 2199645 w 2631516"/>
                        <a:gd name="connsiteY10" fmla="*/ 564410 h 2652744"/>
                        <a:gd name="connsiteX11" fmla="*/ 2402845 w 2631516"/>
                        <a:gd name="connsiteY11" fmla="*/ 569490 h 2652744"/>
                        <a:gd name="connsiteX12" fmla="*/ 2321565 w 2631516"/>
                        <a:gd name="connsiteY12" fmla="*/ 732050 h 2652744"/>
                        <a:gd name="connsiteX13" fmla="*/ 2529845 w 2631516"/>
                        <a:gd name="connsiteY13" fmla="*/ 808250 h 2652744"/>
                        <a:gd name="connsiteX14" fmla="*/ 2433325 w 2631516"/>
                        <a:gd name="connsiteY14" fmla="*/ 960650 h 2652744"/>
                        <a:gd name="connsiteX15" fmla="*/ 2621285 w 2631516"/>
                        <a:gd name="connsiteY15" fmla="*/ 1077490 h 2652744"/>
                        <a:gd name="connsiteX16" fmla="*/ 2489205 w 2631516"/>
                        <a:gd name="connsiteY16" fmla="*/ 1174010 h 2652744"/>
                        <a:gd name="connsiteX17" fmla="*/ 2631445 w 2631516"/>
                        <a:gd name="connsiteY17" fmla="*/ 1336570 h 2652744"/>
                        <a:gd name="connsiteX18" fmla="*/ 2509525 w 2631516"/>
                        <a:gd name="connsiteY18" fmla="*/ 1458490 h 2652744"/>
                        <a:gd name="connsiteX19" fmla="*/ 2585725 w 2631516"/>
                        <a:gd name="connsiteY19" fmla="*/ 1605810 h 2652744"/>
                        <a:gd name="connsiteX20" fmla="*/ 2468885 w 2631516"/>
                        <a:gd name="connsiteY20" fmla="*/ 1646450 h 2652744"/>
                        <a:gd name="connsiteX21" fmla="*/ 2519685 w 2631516"/>
                        <a:gd name="connsiteY21" fmla="*/ 1803930 h 2652744"/>
                        <a:gd name="connsiteX22" fmla="*/ 2392685 w 2631516"/>
                        <a:gd name="connsiteY22" fmla="*/ 1849650 h 2652744"/>
                        <a:gd name="connsiteX23" fmla="*/ 2402845 w 2631516"/>
                        <a:gd name="connsiteY23" fmla="*/ 2022370 h 2652744"/>
                        <a:gd name="connsiteX24" fmla="*/ 2270765 w 2631516"/>
                        <a:gd name="connsiteY24" fmla="*/ 2052850 h 2652744"/>
                        <a:gd name="connsiteX25" fmla="*/ 2270765 w 2631516"/>
                        <a:gd name="connsiteY25" fmla="*/ 2220490 h 2652744"/>
                        <a:gd name="connsiteX26" fmla="*/ 2123445 w 2631516"/>
                        <a:gd name="connsiteY26" fmla="*/ 2240810 h 2652744"/>
                        <a:gd name="connsiteX27" fmla="*/ 2077725 w 2631516"/>
                        <a:gd name="connsiteY27" fmla="*/ 2413530 h 2652744"/>
                        <a:gd name="connsiteX28" fmla="*/ 1986285 w 2631516"/>
                        <a:gd name="connsiteY28" fmla="*/ 2377970 h 2652744"/>
                        <a:gd name="connsiteX29" fmla="*/ 1899925 w 2631516"/>
                        <a:gd name="connsiteY29" fmla="*/ 2586250 h 2652744"/>
                        <a:gd name="connsiteX30" fmla="*/ 1772925 w 2631516"/>
                        <a:gd name="connsiteY30" fmla="*/ 2479570 h 2652744"/>
                        <a:gd name="connsiteX31" fmla="*/ 1630685 w 2631516"/>
                        <a:gd name="connsiteY31" fmla="*/ 2616730 h 2652744"/>
                        <a:gd name="connsiteX32" fmla="*/ 1539245 w 2631516"/>
                        <a:gd name="connsiteY32" fmla="*/ 2545610 h 2652744"/>
                        <a:gd name="connsiteX33" fmla="*/ 1300485 w 2631516"/>
                        <a:gd name="connsiteY33" fmla="*/ 2631970 h 2652744"/>
                        <a:gd name="connsiteX34" fmla="*/ 1254765 w 2631516"/>
                        <a:gd name="connsiteY34" fmla="*/ 2565930 h 2652744"/>
                        <a:gd name="connsiteX35" fmla="*/ 1158245 w 2631516"/>
                        <a:gd name="connsiteY35" fmla="*/ 2652290 h 2652744"/>
                        <a:gd name="connsiteX36" fmla="*/ 1041405 w 2631516"/>
                        <a:gd name="connsiteY36" fmla="*/ 2520210 h 2652744"/>
                        <a:gd name="connsiteX37" fmla="*/ 919485 w 2631516"/>
                        <a:gd name="connsiteY37" fmla="*/ 2606570 h 2652744"/>
                        <a:gd name="connsiteX38" fmla="*/ 899165 w 2631516"/>
                        <a:gd name="connsiteY38" fmla="*/ 2469410 h 2652744"/>
                        <a:gd name="connsiteX39" fmla="*/ 787405 w 2631516"/>
                        <a:gd name="connsiteY39" fmla="*/ 2499890 h 2652744"/>
                        <a:gd name="connsiteX40" fmla="*/ 721365 w 2631516"/>
                        <a:gd name="connsiteY40" fmla="*/ 2540530 h 2652744"/>
                        <a:gd name="connsiteX41" fmla="*/ 706125 w 2631516"/>
                        <a:gd name="connsiteY41" fmla="*/ 2418610 h 2652744"/>
                        <a:gd name="connsiteX42" fmla="*/ 553725 w 2631516"/>
                        <a:gd name="connsiteY42" fmla="*/ 2388130 h 2652744"/>
                        <a:gd name="connsiteX43" fmla="*/ 558805 w 2631516"/>
                        <a:gd name="connsiteY43" fmla="*/ 2266210 h 2652744"/>
                        <a:gd name="connsiteX44" fmla="*/ 431805 w 2631516"/>
                        <a:gd name="connsiteY44" fmla="*/ 2276370 h 2652744"/>
                        <a:gd name="connsiteX45" fmla="*/ 411485 w 2631516"/>
                        <a:gd name="connsiteY45" fmla="*/ 2144290 h 2652744"/>
                        <a:gd name="connsiteX46" fmla="*/ 233685 w 2631516"/>
                        <a:gd name="connsiteY46" fmla="*/ 2154450 h 2652744"/>
                        <a:gd name="connsiteX47" fmla="*/ 309885 w 2631516"/>
                        <a:gd name="connsiteY47" fmla="*/ 2027450 h 2652744"/>
                        <a:gd name="connsiteX48" fmla="*/ 127005 w 2631516"/>
                        <a:gd name="connsiteY48" fmla="*/ 1966490 h 2652744"/>
                        <a:gd name="connsiteX49" fmla="*/ 213365 w 2631516"/>
                        <a:gd name="connsiteY49" fmla="*/ 1844570 h 2652744"/>
                        <a:gd name="connsiteX50" fmla="*/ 40645 w 2631516"/>
                        <a:gd name="connsiteY50" fmla="*/ 1758210 h 2652744"/>
                        <a:gd name="connsiteX51" fmla="*/ 132085 w 2631516"/>
                        <a:gd name="connsiteY51" fmla="*/ 1646450 h 2652744"/>
                        <a:gd name="connsiteX52" fmla="*/ 20325 w 2631516"/>
                        <a:gd name="connsiteY52" fmla="*/ 1514370 h 2652744"/>
                        <a:gd name="connsiteX53" fmla="*/ 101605 w 2631516"/>
                        <a:gd name="connsiteY53" fmla="*/ 1438170 h 2652744"/>
                        <a:gd name="connsiteX54" fmla="*/ 5 w 2631516"/>
                        <a:gd name="connsiteY54" fmla="*/ 1306090 h 2652744"/>
                        <a:gd name="connsiteX55" fmla="*/ 106685 w 2631516"/>
                        <a:gd name="connsiteY55" fmla="*/ 1255290 h 2652744"/>
                        <a:gd name="connsiteX56" fmla="*/ 10165 w 2631516"/>
                        <a:gd name="connsiteY56" fmla="*/ 1047010 h 2652744"/>
                        <a:gd name="connsiteX57" fmla="*/ 172725 w 2631516"/>
                        <a:gd name="connsiteY57" fmla="*/ 986050 h 2652744"/>
                        <a:gd name="connsiteX58" fmla="*/ 101605 w 2631516"/>
                        <a:gd name="connsiteY58" fmla="*/ 823490 h 2652744"/>
                        <a:gd name="connsiteX59" fmla="*/ 228605 w 2631516"/>
                        <a:gd name="connsiteY59" fmla="*/ 813330 h 2652744"/>
                        <a:gd name="connsiteX60" fmla="*/ 187965 w 2631516"/>
                        <a:gd name="connsiteY60" fmla="*/ 701570 h 2652744"/>
                        <a:gd name="connsiteX61" fmla="*/ 309885 w 2631516"/>
                        <a:gd name="connsiteY61" fmla="*/ 711730 h 2652744"/>
                        <a:gd name="connsiteX62" fmla="*/ 279405 w 2631516"/>
                        <a:gd name="connsiteY62" fmla="*/ 539010 h 2652744"/>
                        <a:gd name="connsiteX63" fmla="*/ 411485 w 2631516"/>
                        <a:gd name="connsiteY63" fmla="*/ 549170 h 2652744"/>
                        <a:gd name="connsiteX64" fmla="*/ 411485 w 2631516"/>
                        <a:gd name="connsiteY64" fmla="*/ 422170 h 2652744"/>
                        <a:gd name="connsiteX65" fmla="*/ 579125 w 2631516"/>
                        <a:gd name="connsiteY65" fmla="*/ 422170 h 2652744"/>
                        <a:gd name="connsiteX66" fmla="*/ 568965 w 2631516"/>
                        <a:gd name="connsiteY66" fmla="*/ 254530 h 2652744"/>
                        <a:gd name="connsiteX67" fmla="*/ 731525 w 2631516"/>
                        <a:gd name="connsiteY67" fmla="*/ 305330 h 2652744"/>
                        <a:gd name="connsiteX68" fmla="*/ 787405 w 2631516"/>
                        <a:gd name="connsiteY68" fmla="*/ 132610 h 2652744"/>
                        <a:gd name="connsiteX69" fmla="*/ 919485 w 2631516"/>
                        <a:gd name="connsiteY69" fmla="*/ 224050 h 2652744"/>
                        <a:gd name="connsiteX70" fmla="*/ 1005845 w 2631516"/>
                        <a:gd name="connsiteY70" fmla="*/ 31010 h 2652744"/>
                        <a:gd name="connsiteX71" fmla="*/ 1163325 w 2631516"/>
                        <a:gd name="connsiteY71" fmla="*/ 152930 h 2652744"/>
                        <a:gd name="connsiteX72" fmla="*/ 1239525 w 2631516"/>
                        <a:gd name="connsiteY72" fmla="*/ 530 h 2652744"/>
                        <a:gd name="connsiteX73" fmla="*/ 1264925 w 2631516"/>
                        <a:gd name="connsiteY73" fmla="*/ 112290 h 2652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</a:cxnLst>
                      <a:rect l="l" t="t" r="r" b="b"/>
                      <a:pathLst>
                        <a:path w="2631516" h="2652744">
                          <a:moveTo>
                            <a:pt x="1315725" y="137690"/>
                          </a:moveTo>
                          <a:cubicBezTo>
                            <a:pt x="1342818" y="92393"/>
                            <a:pt x="1369912" y="47097"/>
                            <a:pt x="1397005" y="51330"/>
                          </a:cubicBezTo>
                          <a:cubicBezTo>
                            <a:pt x="1424098" y="55563"/>
                            <a:pt x="1449498" y="153777"/>
                            <a:pt x="1478285" y="163090"/>
                          </a:cubicBezTo>
                          <a:cubicBezTo>
                            <a:pt x="1507072" y="172403"/>
                            <a:pt x="1541785" y="98743"/>
                            <a:pt x="1569725" y="107210"/>
                          </a:cubicBezTo>
                          <a:cubicBezTo>
                            <a:pt x="1597665" y="115677"/>
                            <a:pt x="1607825" y="205423"/>
                            <a:pt x="1645925" y="213890"/>
                          </a:cubicBezTo>
                          <a:cubicBezTo>
                            <a:pt x="1684025" y="222357"/>
                            <a:pt x="1763612" y="141923"/>
                            <a:pt x="1798325" y="158010"/>
                          </a:cubicBezTo>
                          <a:cubicBezTo>
                            <a:pt x="1833038" y="174097"/>
                            <a:pt x="1822032" y="290090"/>
                            <a:pt x="1854205" y="310410"/>
                          </a:cubicBezTo>
                          <a:cubicBezTo>
                            <a:pt x="1886378" y="330730"/>
                            <a:pt x="1960038" y="261303"/>
                            <a:pt x="1991365" y="279930"/>
                          </a:cubicBezTo>
                          <a:cubicBezTo>
                            <a:pt x="2022692" y="298557"/>
                            <a:pt x="2007452" y="402697"/>
                            <a:pt x="2042165" y="422170"/>
                          </a:cubicBezTo>
                          <a:cubicBezTo>
                            <a:pt x="2076878" y="441643"/>
                            <a:pt x="2173398" y="373063"/>
                            <a:pt x="2199645" y="396770"/>
                          </a:cubicBezTo>
                          <a:cubicBezTo>
                            <a:pt x="2225892" y="420477"/>
                            <a:pt x="2165778" y="535623"/>
                            <a:pt x="2199645" y="564410"/>
                          </a:cubicBezTo>
                          <a:cubicBezTo>
                            <a:pt x="2233512" y="593197"/>
                            <a:pt x="2382525" y="541550"/>
                            <a:pt x="2402845" y="569490"/>
                          </a:cubicBezTo>
                          <a:cubicBezTo>
                            <a:pt x="2423165" y="597430"/>
                            <a:pt x="2300398" y="692257"/>
                            <a:pt x="2321565" y="732050"/>
                          </a:cubicBezTo>
                          <a:cubicBezTo>
                            <a:pt x="2342732" y="771843"/>
                            <a:pt x="2511218" y="770150"/>
                            <a:pt x="2529845" y="808250"/>
                          </a:cubicBezTo>
                          <a:cubicBezTo>
                            <a:pt x="2548472" y="846350"/>
                            <a:pt x="2418085" y="915777"/>
                            <a:pt x="2433325" y="960650"/>
                          </a:cubicBezTo>
                          <a:cubicBezTo>
                            <a:pt x="2448565" y="1005523"/>
                            <a:pt x="2611972" y="1041930"/>
                            <a:pt x="2621285" y="1077490"/>
                          </a:cubicBezTo>
                          <a:cubicBezTo>
                            <a:pt x="2630598" y="1113050"/>
                            <a:pt x="2487512" y="1130830"/>
                            <a:pt x="2489205" y="1174010"/>
                          </a:cubicBezTo>
                          <a:cubicBezTo>
                            <a:pt x="2490898" y="1217190"/>
                            <a:pt x="2628058" y="1289157"/>
                            <a:pt x="2631445" y="1336570"/>
                          </a:cubicBezTo>
                          <a:cubicBezTo>
                            <a:pt x="2634832" y="1383983"/>
                            <a:pt x="2517145" y="1413617"/>
                            <a:pt x="2509525" y="1458490"/>
                          </a:cubicBezTo>
                          <a:cubicBezTo>
                            <a:pt x="2501905" y="1503363"/>
                            <a:pt x="2592498" y="1574483"/>
                            <a:pt x="2585725" y="1605810"/>
                          </a:cubicBezTo>
                          <a:cubicBezTo>
                            <a:pt x="2578952" y="1637137"/>
                            <a:pt x="2479892" y="1613430"/>
                            <a:pt x="2468885" y="1646450"/>
                          </a:cubicBezTo>
                          <a:cubicBezTo>
                            <a:pt x="2457878" y="1679470"/>
                            <a:pt x="2532385" y="1770063"/>
                            <a:pt x="2519685" y="1803930"/>
                          </a:cubicBezTo>
                          <a:cubicBezTo>
                            <a:pt x="2506985" y="1837797"/>
                            <a:pt x="2412158" y="1813243"/>
                            <a:pt x="2392685" y="1849650"/>
                          </a:cubicBezTo>
                          <a:cubicBezTo>
                            <a:pt x="2373212" y="1886057"/>
                            <a:pt x="2423165" y="1988503"/>
                            <a:pt x="2402845" y="2022370"/>
                          </a:cubicBezTo>
                          <a:cubicBezTo>
                            <a:pt x="2382525" y="2056237"/>
                            <a:pt x="2292778" y="2019830"/>
                            <a:pt x="2270765" y="2052850"/>
                          </a:cubicBezTo>
                          <a:cubicBezTo>
                            <a:pt x="2248752" y="2085870"/>
                            <a:pt x="2295318" y="2189163"/>
                            <a:pt x="2270765" y="2220490"/>
                          </a:cubicBezTo>
                          <a:cubicBezTo>
                            <a:pt x="2246212" y="2251817"/>
                            <a:pt x="2155618" y="2208637"/>
                            <a:pt x="2123445" y="2240810"/>
                          </a:cubicBezTo>
                          <a:cubicBezTo>
                            <a:pt x="2091272" y="2272983"/>
                            <a:pt x="2100585" y="2390670"/>
                            <a:pt x="2077725" y="2413530"/>
                          </a:cubicBezTo>
                          <a:cubicBezTo>
                            <a:pt x="2054865" y="2436390"/>
                            <a:pt x="2015918" y="2349183"/>
                            <a:pt x="1986285" y="2377970"/>
                          </a:cubicBezTo>
                          <a:cubicBezTo>
                            <a:pt x="1956652" y="2406757"/>
                            <a:pt x="1935485" y="2569317"/>
                            <a:pt x="1899925" y="2586250"/>
                          </a:cubicBezTo>
                          <a:cubicBezTo>
                            <a:pt x="1864365" y="2603183"/>
                            <a:pt x="1817798" y="2474490"/>
                            <a:pt x="1772925" y="2479570"/>
                          </a:cubicBezTo>
                          <a:cubicBezTo>
                            <a:pt x="1728052" y="2484650"/>
                            <a:pt x="1669631" y="2605723"/>
                            <a:pt x="1630685" y="2616730"/>
                          </a:cubicBezTo>
                          <a:cubicBezTo>
                            <a:pt x="1591739" y="2627737"/>
                            <a:pt x="1594278" y="2543070"/>
                            <a:pt x="1539245" y="2545610"/>
                          </a:cubicBezTo>
                          <a:cubicBezTo>
                            <a:pt x="1484212" y="2548150"/>
                            <a:pt x="1347898" y="2628583"/>
                            <a:pt x="1300485" y="2631970"/>
                          </a:cubicBezTo>
                          <a:cubicBezTo>
                            <a:pt x="1253072" y="2635357"/>
                            <a:pt x="1278472" y="2562543"/>
                            <a:pt x="1254765" y="2565930"/>
                          </a:cubicBezTo>
                          <a:cubicBezTo>
                            <a:pt x="1231058" y="2569317"/>
                            <a:pt x="1193805" y="2659910"/>
                            <a:pt x="1158245" y="2652290"/>
                          </a:cubicBezTo>
                          <a:cubicBezTo>
                            <a:pt x="1122685" y="2644670"/>
                            <a:pt x="1081198" y="2527830"/>
                            <a:pt x="1041405" y="2520210"/>
                          </a:cubicBezTo>
                          <a:cubicBezTo>
                            <a:pt x="1001612" y="2512590"/>
                            <a:pt x="943192" y="2615037"/>
                            <a:pt x="919485" y="2606570"/>
                          </a:cubicBezTo>
                          <a:cubicBezTo>
                            <a:pt x="895778" y="2598103"/>
                            <a:pt x="921178" y="2487190"/>
                            <a:pt x="899165" y="2469410"/>
                          </a:cubicBezTo>
                          <a:cubicBezTo>
                            <a:pt x="877152" y="2451630"/>
                            <a:pt x="817038" y="2488037"/>
                            <a:pt x="787405" y="2499890"/>
                          </a:cubicBezTo>
                          <a:cubicBezTo>
                            <a:pt x="757772" y="2511743"/>
                            <a:pt x="734912" y="2554077"/>
                            <a:pt x="721365" y="2540530"/>
                          </a:cubicBezTo>
                          <a:cubicBezTo>
                            <a:pt x="707818" y="2526983"/>
                            <a:pt x="734065" y="2444010"/>
                            <a:pt x="706125" y="2418610"/>
                          </a:cubicBezTo>
                          <a:cubicBezTo>
                            <a:pt x="678185" y="2393210"/>
                            <a:pt x="578278" y="2413530"/>
                            <a:pt x="553725" y="2388130"/>
                          </a:cubicBezTo>
                          <a:cubicBezTo>
                            <a:pt x="529172" y="2362730"/>
                            <a:pt x="579125" y="2284837"/>
                            <a:pt x="558805" y="2266210"/>
                          </a:cubicBezTo>
                          <a:cubicBezTo>
                            <a:pt x="538485" y="2247583"/>
                            <a:pt x="456358" y="2296690"/>
                            <a:pt x="431805" y="2276370"/>
                          </a:cubicBezTo>
                          <a:cubicBezTo>
                            <a:pt x="407252" y="2256050"/>
                            <a:pt x="444505" y="2164610"/>
                            <a:pt x="411485" y="2144290"/>
                          </a:cubicBezTo>
                          <a:cubicBezTo>
                            <a:pt x="378465" y="2123970"/>
                            <a:pt x="250618" y="2173923"/>
                            <a:pt x="233685" y="2154450"/>
                          </a:cubicBezTo>
                          <a:cubicBezTo>
                            <a:pt x="216752" y="2134977"/>
                            <a:pt x="327665" y="2058777"/>
                            <a:pt x="309885" y="2027450"/>
                          </a:cubicBezTo>
                          <a:cubicBezTo>
                            <a:pt x="292105" y="1996123"/>
                            <a:pt x="143092" y="1996970"/>
                            <a:pt x="127005" y="1966490"/>
                          </a:cubicBezTo>
                          <a:cubicBezTo>
                            <a:pt x="110918" y="1936010"/>
                            <a:pt x="227758" y="1879283"/>
                            <a:pt x="213365" y="1844570"/>
                          </a:cubicBezTo>
                          <a:cubicBezTo>
                            <a:pt x="198972" y="1809857"/>
                            <a:pt x="54192" y="1791230"/>
                            <a:pt x="40645" y="1758210"/>
                          </a:cubicBezTo>
                          <a:cubicBezTo>
                            <a:pt x="27098" y="1725190"/>
                            <a:pt x="135472" y="1687090"/>
                            <a:pt x="132085" y="1646450"/>
                          </a:cubicBezTo>
                          <a:cubicBezTo>
                            <a:pt x="128698" y="1605810"/>
                            <a:pt x="25405" y="1549083"/>
                            <a:pt x="20325" y="1514370"/>
                          </a:cubicBezTo>
                          <a:cubicBezTo>
                            <a:pt x="15245" y="1479657"/>
                            <a:pt x="104992" y="1472883"/>
                            <a:pt x="101605" y="1438170"/>
                          </a:cubicBezTo>
                          <a:cubicBezTo>
                            <a:pt x="98218" y="1403457"/>
                            <a:pt x="-842" y="1336570"/>
                            <a:pt x="5" y="1306090"/>
                          </a:cubicBezTo>
                          <a:cubicBezTo>
                            <a:pt x="852" y="1275610"/>
                            <a:pt x="104992" y="1298470"/>
                            <a:pt x="106685" y="1255290"/>
                          </a:cubicBezTo>
                          <a:cubicBezTo>
                            <a:pt x="108378" y="1212110"/>
                            <a:pt x="-842" y="1091883"/>
                            <a:pt x="10165" y="1047010"/>
                          </a:cubicBezTo>
                          <a:cubicBezTo>
                            <a:pt x="21172" y="1002137"/>
                            <a:pt x="157485" y="1023303"/>
                            <a:pt x="172725" y="986050"/>
                          </a:cubicBezTo>
                          <a:cubicBezTo>
                            <a:pt x="187965" y="948797"/>
                            <a:pt x="92292" y="852277"/>
                            <a:pt x="101605" y="823490"/>
                          </a:cubicBezTo>
                          <a:cubicBezTo>
                            <a:pt x="110918" y="794703"/>
                            <a:pt x="214212" y="833650"/>
                            <a:pt x="228605" y="813330"/>
                          </a:cubicBezTo>
                          <a:cubicBezTo>
                            <a:pt x="242998" y="793010"/>
                            <a:pt x="174418" y="718503"/>
                            <a:pt x="187965" y="701570"/>
                          </a:cubicBezTo>
                          <a:cubicBezTo>
                            <a:pt x="201512" y="684637"/>
                            <a:pt x="294645" y="738823"/>
                            <a:pt x="309885" y="711730"/>
                          </a:cubicBezTo>
                          <a:cubicBezTo>
                            <a:pt x="325125" y="684637"/>
                            <a:pt x="262472" y="566103"/>
                            <a:pt x="279405" y="539010"/>
                          </a:cubicBezTo>
                          <a:cubicBezTo>
                            <a:pt x="296338" y="511917"/>
                            <a:pt x="389472" y="568643"/>
                            <a:pt x="411485" y="549170"/>
                          </a:cubicBezTo>
                          <a:cubicBezTo>
                            <a:pt x="433498" y="529697"/>
                            <a:pt x="383545" y="443337"/>
                            <a:pt x="411485" y="422170"/>
                          </a:cubicBezTo>
                          <a:cubicBezTo>
                            <a:pt x="439425" y="401003"/>
                            <a:pt x="552878" y="450110"/>
                            <a:pt x="579125" y="422170"/>
                          </a:cubicBezTo>
                          <a:cubicBezTo>
                            <a:pt x="605372" y="394230"/>
                            <a:pt x="543565" y="274003"/>
                            <a:pt x="568965" y="254530"/>
                          </a:cubicBezTo>
                          <a:cubicBezTo>
                            <a:pt x="594365" y="235057"/>
                            <a:pt x="695118" y="325650"/>
                            <a:pt x="731525" y="305330"/>
                          </a:cubicBezTo>
                          <a:cubicBezTo>
                            <a:pt x="767932" y="285010"/>
                            <a:pt x="756078" y="146157"/>
                            <a:pt x="787405" y="132610"/>
                          </a:cubicBezTo>
                          <a:cubicBezTo>
                            <a:pt x="818732" y="119063"/>
                            <a:pt x="883078" y="240983"/>
                            <a:pt x="919485" y="224050"/>
                          </a:cubicBezTo>
                          <a:cubicBezTo>
                            <a:pt x="955892" y="207117"/>
                            <a:pt x="965205" y="42863"/>
                            <a:pt x="1005845" y="31010"/>
                          </a:cubicBezTo>
                          <a:cubicBezTo>
                            <a:pt x="1046485" y="19157"/>
                            <a:pt x="1124378" y="158010"/>
                            <a:pt x="1163325" y="152930"/>
                          </a:cubicBezTo>
                          <a:cubicBezTo>
                            <a:pt x="1202272" y="147850"/>
                            <a:pt x="1222592" y="7303"/>
                            <a:pt x="1239525" y="530"/>
                          </a:cubicBezTo>
                          <a:cubicBezTo>
                            <a:pt x="1256458" y="-6243"/>
                            <a:pt x="1260691" y="53023"/>
                            <a:pt x="1264925" y="112290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9" name="Freeform 308"/>
                    <p:cNvSpPr/>
                    <p:nvPr/>
                  </p:nvSpPr>
                  <p:spPr>
                    <a:xfrm rot="16200000">
                      <a:off x="8740159" y="1380908"/>
                      <a:ext cx="2753862" cy="2776077"/>
                    </a:xfrm>
                    <a:custGeom>
                      <a:avLst/>
                      <a:gdLst>
                        <a:gd name="connsiteX0" fmla="*/ 1315725 w 2631516"/>
                        <a:gd name="connsiteY0" fmla="*/ 137690 h 2652744"/>
                        <a:gd name="connsiteX1" fmla="*/ 1397005 w 2631516"/>
                        <a:gd name="connsiteY1" fmla="*/ 51330 h 2652744"/>
                        <a:gd name="connsiteX2" fmla="*/ 1478285 w 2631516"/>
                        <a:gd name="connsiteY2" fmla="*/ 163090 h 2652744"/>
                        <a:gd name="connsiteX3" fmla="*/ 1569725 w 2631516"/>
                        <a:gd name="connsiteY3" fmla="*/ 107210 h 2652744"/>
                        <a:gd name="connsiteX4" fmla="*/ 1645925 w 2631516"/>
                        <a:gd name="connsiteY4" fmla="*/ 213890 h 2652744"/>
                        <a:gd name="connsiteX5" fmla="*/ 1798325 w 2631516"/>
                        <a:gd name="connsiteY5" fmla="*/ 158010 h 2652744"/>
                        <a:gd name="connsiteX6" fmla="*/ 1854205 w 2631516"/>
                        <a:gd name="connsiteY6" fmla="*/ 310410 h 2652744"/>
                        <a:gd name="connsiteX7" fmla="*/ 1991365 w 2631516"/>
                        <a:gd name="connsiteY7" fmla="*/ 279930 h 2652744"/>
                        <a:gd name="connsiteX8" fmla="*/ 2042165 w 2631516"/>
                        <a:gd name="connsiteY8" fmla="*/ 422170 h 2652744"/>
                        <a:gd name="connsiteX9" fmla="*/ 2199645 w 2631516"/>
                        <a:gd name="connsiteY9" fmla="*/ 396770 h 2652744"/>
                        <a:gd name="connsiteX10" fmla="*/ 2199645 w 2631516"/>
                        <a:gd name="connsiteY10" fmla="*/ 564410 h 2652744"/>
                        <a:gd name="connsiteX11" fmla="*/ 2402845 w 2631516"/>
                        <a:gd name="connsiteY11" fmla="*/ 569490 h 2652744"/>
                        <a:gd name="connsiteX12" fmla="*/ 2321565 w 2631516"/>
                        <a:gd name="connsiteY12" fmla="*/ 732050 h 2652744"/>
                        <a:gd name="connsiteX13" fmla="*/ 2529845 w 2631516"/>
                        <a:gd name="connsiteY13" fmla="*/ 808250 h 2652744"/>
                        <a:gd name="connsiteX14" fmla="*/ 2433325 w 2631516"/>
                        <a:gd name="connsiteY14" fmla="*/ 960650 h 2652744"/>
                        <a:gd name="connsiteX15" fmla="*/ 2621285 w 2631516"/>
                        <a:gd name="connsiteY15" fmla="*/ 1077490 h 2652744"/>
                        <a:gd name="connsiteX16" fmla="*/ 2489205 w 2631516"/>
                        <a:gd name="connsiteY16" fmla="*/ 1174010 h 2652744"/>
                        <a:gd name="connsiteX17" fmla="*/ 2631445 w 2631516"/>
                        <a:gd name="connsiteY17" fmla="*/ 1336570 h 2652744"/>
                        <a:gd name="connsiteX18" fmla="*/ 2509525 w 2631516"/>
                        <a:gd name="connsiteY18" fmla="*/ 1458490 h 2652744"/>
                        <a:gd name="connsiteX19" fmla="*/ 2585725 w 2631516"/>
                        <a:gd name="connsiteY19" fmla="*/ 1605810 h 2652744"/>
                        <a:gd name="connsiteX20" fmla="*/ 2468885 w 2631516"/>
                        <a:gd name="connsiteY20" fmla="*/ 1646450 h 2652744"/>
                        <a:gd name="connsiteX21" fmla="*/ 2519685 w 2631516"/>
                        <a:gd name="connsiteY21" fmla="*/ 1803930 h 2652744"/>
                        <a:gd name="connsiteX22" fmla="*/ 2392685 w 2631516"/>
                        <a:gd name="connsiteY22" fmla="*/ 1849650 h 2652744"/>
                        <a:gd name="connsiteX23" fmla="*/ 2402845 w 2631516"/>
                        <a:gd name="connsiteY23" fmla="*/ 2022370 h 2652744"/>
                        <a:gd name="connsiteX24" fmla="*/ 2270765 w 2631516"/>
                        <a:gd name="connsiteY24" fmla="*/ 2052850 h 2652744"/>
                        <a:gd name="connsiteX25" fmla="*/ 2270765 w 2631516"/>
                        <a:gd name="connsiteY25" fmla="*/ 2220490 h 2652744"/>
                        <a:gd name="connsiteX26" fmla="*/ 2123445 w 2631516"/>
                        <a:gd name="connsiteY26" fmla="*/ 2240810 h 2652744"/>
                        <a:gd name="connsiteX27" fmla="*/ 2077725 w 2631516"/>
                        <a:gd name="connsiteY27" fmla="*/ 2413530 h 2652744"/>
                        <a:gd name="connsiteX28" fmla="*/ 1986285 w 2631516"/>
                        <a:gd name="connsiteY28" fmla="*/ 2377970 h 2652744"/>
                        <a:gd name="connsiteX29" fmla="*/ 1899925 w 2631516"/>
                        <a:gd name="connsiteY29" fmla="*/ 2586250 h 2652744"/>
                        <a:gd name="connsiteX30" fmla="*/ 1772925 w 2631516"/>
                        <a:gd name="connsiteY30" fmla="*/ 2479570 h 2652744"/>
                        <a:gd name="connsiteX31" fmla="*/ 1630685 w 2631516"/>
                        <a:gd name="connsiteY31" fmla="*/ 2616730 h 2652744"/>
                        <a:gd name="connsiteX32" fmla="*/ 1539245 w 2631516"/>
                        <a:gd name="connsiteY32" fmla="*/ 2545610 h 2652744"/>
                        <a:gd name="connsiteX33" fmla="*/ 1300485 w 2631516"/>
                        <a:gd name="connsiteY33" fmla="*/ 2631970 h 2652744"/>
                        <a:gd name="connsiteX34" fmla="*/ 1254765 w 2631516"/>
                        <a:gd name="connsiteY34" fmla="*/ 2565930 h 2652744"/>
                        <a:gd name="connsiteX35" fmla="*/ 1158245 w 2631516"/>
                        <a:gd name="connsiteY35" fmla="*/ 2652290 h 2652744"/>
                        <a:gd name="connsiteX36" fmla="*/ 1041405 w 2631516"/>
                        <a:gd name="connsiteY36" fmla="*/ 2520210 h 2652744"/>
                        <a:gd name="connsiteX37" fmla="*/ 919485 w 2631516"/>
                        <a:gd name="connsiteY37" fmla="*/ 2606570 h 2652744"/>
                        <a:gd name="connsiteX38" fmla="*/ 899165 w 2631516"/>
                        <a:gd name="connsiteY38" fmla="*/ 2469410 h 2652744"/>
                        <a:gd name="connsiteX39" fmla="*/ 787405 w 2631516"/>
                        <a:gd name="connsiteY39" fmla="*/ 2499890 h 2652744"/>
                        <a:gd name="connsiteX40" fmla="*/ 721365 w 2631516"/>
                        <a:gd name="connsiteY40" fmla="*/ 2540530 h 2652744"/>
                        <a:gd name="connsiteX41" fmla="*/ 706125 w 2631516"/>
                        <a:gd name="connsiteY41" fmla="*/ 2418610 h 2652744"/>
                        <a:gd name="connsiteX42" fmla="*/ 553725 w 2631516"/>
                        <a:gd name="connsiteY42" fmla="*/ 2388130 h 2652744"/>
                        <a:gd name="connsiteX43" fmla="*/ 558805 w 2631516"/>
                        <a:gd name="connsiteY43" fmla="*/ 2266210 h 2652744"/>
                        <a:gd name="connsiteX44" fmla="*/ 431805 w 2631516"/>
                        <a:gd name="connsiteY44" fmla="*/ 2276370 h 2652744"/>
                        <a:gd name="connsiteX45" fmla="*/ 411485 w 2631516"/>
                        <a:gd name="connsiteY45" fmla="*/ 2144290 h 2652744"/>
                        <a:gd name="connsiteX46" fmla="*/ 233685 w 2631516"/>
                        <a:gd name="connsiteY46" fmla="*/ 2154450 h 2652744"/>
                        <a:gd name="connsiteX47" fmla="*/ 309885 w 2631516"/>
                        <a:gd name="connsiteY47" fmla="*/ 2027450 h 2652744"/>
                        <a:gd name="connsiteX48" fmla="*/ 127005 w 2631516"/>
                        <a:gd name="connsiteY48" fmla="*/ 1966490 h 2652744"/>
                        <a:gd name="connsiteX49" fmla="*/ 213365 w 2631516"/>
                        <a:gd name="connsiteY49" fmla="*/ 1844570 h 2652744"/>
                        <a:gd name="connsiteX50" fmla="*/ 40645 w 2631516"/>
                        <a:gd name="connsiteY50" fmla="*/ 1758210 h 2652744"/>
                        <a:gd name="connsiteX51" fmla="*/ 132085 w 2631516"/>
                        <a:gd name="connsiteY51" fmla="*/ 1646450 h 2652744"/>
                        <a:gd name="connsiteX52" fmla="*/ 20325 w 2631516"/>
                        <a:gd name="connsiteY52" fmla="*/ 1514370 h 2652744"/>
                        <a:gd name="connsiteX53" fmla="*/ 101605 w 2631516"/>
                        <a:gd name="connsiteY53" fmla="*/ 1438170 h 2652744"/>
                        <a:gd name="connsiteX54" fmla="*/ 5 w 2631516"/>
                        <a:gd name="connsiteY54" fmla="*/ 1306090 h 2652744"/>
                        <a:gd name="connsiteX55" fmla="*/ 106685 w 2631516"/>
                        <a:gd name="connsiteY55" fmla="*/ 1255290 h 2652744"/>
                        <a:gd name="connsiteX56" fmla="*/ 10165 w 2631516"/>
                        <a:gd name="connsiteY56" fmla="*/ 1047010 h 2652744"/>
                        <a:gd name="connsiteX57" fmla="*/ 172725 w 2631516"/>
                        <a:gd name="connsiteY57" fmla="*/ 986050 h 2652744"/>
                        <a:gd name="connsiteX58" fmla="*/ 101605 w 2631516"/>
                        <a:gd name="connsiteY58" fmla="*/ 823490 h 2652744"/>
                        <a:gd name="connsiteX59" fmla="*/ 228605 w 2631516"/>
                        <a:gd name="connsiteY59" fmla="*/ 813330 h 2652744"/>
                        <a:gd name="connsiteX60" fmla="*/ 187965 w 2631516"/>
                        <a:gd name="connsiteY60" fmla="*/ 701570 h 2652744"/>
                        <a:gd name="connsiteX61" fmla="*/ 309885 w 2631516"/>
                        <a:gd name="connsiteY61" fmla="*/ 711730 h 2652744"/>
                        <a:gd name="connsiteX62" fmla="*/ 279405 w 2631516"/>
                        <a:gd name="connsiteY62" fmla="*/ 539010 h 2652744"/>
                        <a:gd name="connsiteX63" fmla="*/ 411485 w 2631516"/>
                        <a:gd name="connsiteY63" fmla="*/ 549170 h 2652744"/>
                        <a:gd name="connsiteX64" fmla="*/ 411485 w 2631516"/>
                        <a:gd name="connsiteY64" fmla="*/ 422170 h 2652744"/>
                        <a:gd name="connsiteX65" fmla="*/ 579125 w 2631516"/>
                        <a:gd name="connsiteY65" fmla="*/ 422170 h 2652744"/>
                        <a:gd name="connsiteX66" fmla="*/ 568965 w 2631516"/>
                        <a:gd name="connsiteY66" fmla="*/ 254530 h 2652744"/>
                        <a:gd name="connsiteX67" fmla="*/ 731525 w 2631516"/>
                        <a:gd name="connsiteY67" fmla="*/ 305330 h 2652744"/>
                        <a:gd name="connsiteX68" fmla="*/ 787405 w 2631516"/>
                        <a:gd name="connsiteY68" fmla="*/ 132610 h 2652744"/>
                        <a:gd name="connsiteX69" fmla="*/ 919485 w 2631516"/>
                        <a:gd name="connsiteY69" fmla="*/ 224050 h 2652744"/>
                        <a:gd name="connsiteX70" fmla="*/ 1005845 w 2631516"/>
                        <a:gd name="connsiteY70" fmla="*/ 31010 h 2652744"/>
                        <a:gd name="connsiteX71" fmla="*/ 1163325 w 2631516"/>
                        <a:gd name="connsiteY71" fmla="*/ 152930 h 2652744"/>
                        <a:gd name="connsiteX72" fmla="*/ 1239525 w 2631516"/>
                        <a:gd name="connsiteY72" fmla="*/ 530 h 2652744"/>
                        <a:gd name="connsiteX73" fmla="*/ 1264925 w 2631516"/>
                        <a:gd name="connsiteY73" fmla="*/ 112290 h 2652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</a:cxnLst>
                      <a:rect l="l" t="t" r="r" b="b"/>
                      <a:pathLst>
                        <a:path w="2631516" h="2652744">
                          <a:moveTo>
                            <a:pt x="1315725" y="137690"/>
                          </a:moveTo>
                          <a:cubicBezTo>
                            <a:pt x="1342818" y="92393"/>
                            <a:pt x="1369912" y="47097"/>
                            <a:pt x="1397005" y="51330"/>
                          </a:cubicBezTo>
                          <a:cubicBezTo>
                            <a:pt x="1424098" y="55563"/>
                            <a:pt x="1449498" y="153777"/>
                            <a:pt x="1478285" y="163090"/>
                          </a:cubicBezTo>
                          <a:cubicBezTo>
                            <a:pt x="1507072" y="172403"/>
                            <a:pt x="1541785" y="98743"/>
                            <a:pt x="1569725" y="107210"/>
                          </a:cubicBezTo>
                          <a:cubicBezTo>
                            <a:pt x="1597665" y="115677"/>
                            <a:pt x="1607825" y="205423"/>
                            <a:pt x="1645925" y="213890"/>
                          </a:cubicBezTo>
                          <a:cubicBezTo>
                            <a:pt x="1684025" y="222357"/>
                            <a:pt x="1763612" y="141923"/>
                            <a:pt x="1798325" y="158010"/>
                          </a:cubicBezTo>
                          <a:cubicBezTo>
                            <a:pt x="1833038" y="174097"/>
                            <a:pt x="1822032" y="290090"/>
                            <a:pt x="1854205" y="310410"/>
                          </a:cubicBezTo>
                          <a:cubicBezTo>
                            <a:pt x="1886378" y="330730"/>
                            <a:pt x="1960038" y="261303"/>
                            <a:pt x="1991365" y="279930"/>
                          </a:cubicBezTo>
                          <a:cubicBezTo>
                            <a:pt x="2022692" y="298557"/>
                            <a:pt x="2007452" y="402697"/>
                            <a:pt x="2042165" y="422170"/>
                          </a:cubicBezTo>
                          <a:cubicBezTo>
                            <a:pt x="2076878" y="441643"/>
                            <a:pt x="2173398" y="373063"/>
                            <a:pt x="2199645" y="396770"/>
                          </a:cubicBezTo>
                          <a:cubicBezTo>
                            <a:pt x="2225892" y="420477"/>
                            <a:pt x="2165778" y="535623"/>
                            <a:pt x="2199645" y="564410"/>
                          </a:cubicBezTo>
                          <a:cubicBezTo>
                            <a:pt x="2233512" y="593197"/>
                            <a:pt x="2382525" y="541550"/>
                            <a:pt x="2402845" y="569490"/>
                          </a:cubicBezTo>
                          <a:cubicBezTo>
                            <a:pt x="2423165" y="597430"/>
                            <a:pt x="2300398" y="692257"/>
                            <a:pt x="2321565" y="732050"/>
                          </a:cubicBezTo>
                          <a:cubicBezTo>
                            <a:pt x="2342732" y="771843"/>
                            <a:pt x="2511218" y="770150"/>
                            <a:pt x="2529845" y="808250"/>
                          </a:cubicBezTo>
                          <a:cubicBezTo>
                            <a:pt x="2548472" y="846350"/>
                            <a:pt x="2418085" y="915777"/>
                            <a:pt x="2433325" y="960650"/>
                          </a:cubicBezTo>
                          <a:cubicBezTo>
                            <a:pt x="2448565" y="1005523"/>
                            <a:pt x="2611972" y="1041930"/>
                            <a:pt x="2621285" y="1077490"/>
                          </a:cubicBezTo>
                          <a:cubicBezTo>
                            <a:pt x="2630598" y="1113050"/>
                            <a:pt x="2487512" y="1130830"/>
                            <a:pt x="2489205" y="1174010"/>
                          </a:cubicBezTo>
                          <a:cubicBezTo>
                            <a:pt x="2490898" y="1217190"/>
                            <a:pt x="2628058" y="1289157"/>
                            <a:pt x="2631445" y="1336570"/>
                          </a:cubicBezTo>
                          <a:cubicBezTo>
                            <a:pt x="2634832" y="1383983"/>
                            <a:pt x="2517145" y="1413617"/>
                            <a:pt x="2509525" y="1458490"/>
                          </a:cubicBezTo>
                          <a:cubicBezTo>
                            <a:pt x="2501905" y="1503363"/>
                            <a:pt x="2592498" y="1574483"/>
                            <a:pt x="2585725" y="1605810"/>
                          </a:cubicBezTo>
                          <a:cubicBezTo>
                            <a:pt x="2578952" y="1637137"/>
                            <a:pt x="2479892" y="1613430"/>
                            <a:pt x="2468885" y="1646450"/>
                          </a:cubicBezTo>
                          <a:cubicBezTo>
                            <a:pt x="2457878" y="1679470"/>
                            <a:pt x="2532385" y="1770063"/>
                            <a:pt x="2519685" y="1803930"/>
                          </a:cubicBezTo>
                          <a:cubicBezTo>
                            <a:pt x="2506985" y="1837797"/>
                            <a:pt x="2412158" y="1813243"/>
                            <a:pt x="2392685" y="1849650"/>
                          </a:cubicBezTo>
                          <a:cubicBezTo>
                            <a:pt x="2373212" y="1886057"/>
                            <a:pt x="2423165" y="1988503"/>
                            <a:pt x="2402845" y="2022370"/>
                          </a:cubicBezTo>
                          <a:cubicBezTo>
                            <a:pt x="2382525" y="2056237"/>
                            <a:pt x="2292778" y="2019830"/>
                            <a:pt x="2270765" y="2052850"/>
                          </a:cubicBezTo>
                          <a:cubicBezTo>
                            <a:pt x="2248752" y="2085870"/>
                            <a:pt x="2295318" y="2189163"/>
                            <a:pt x="2270765" y="2220490"/>
                          </a:cubicBezTo>
                          <a:cubicBezTo>
                            <a:pt x="2246212" y="2251817"/>
                            <a:pt x="2155618" y="2208637"/>
                            <a:pt x="2123445" y="2240810"/>
                          </a:cubicBezTo>
                          <a:cubicBezTo>
                            <a:pt x="2091272" y="2272983"/>
                            <a:pt x="2100585" y="2390670"/>
                            <a:pt x="2077725" y="2413530"/>
                          </a:cubicBezTo>
                          <a:cubicBezTo>
                            <a:pt x="2054865" y="2436390"/>
                            <a:pt x="2015918" y="2349183"/>
                            <a:pt x="1986285" y="2377970"/>
                          </a:cubicBezTo>
                          <a:cubicBezTo>
                            <a:pt x="1956652" y="2406757"/>
                            <a:pt x="1935485" y="2569317"/>
                            <a:pt x="1899925" y="2586250"/>
                          </a:cubicBezTo>
                          <a:cubicBezTo>
                            <a:pt x="1864365" y="2603183"/>
                            <a:pt x="1817798" y="2474490"/>
                            <a:pt x="1772925" y="2479570"/>
                          </a:cubicBezTo>
                          <a:cubicBezTo>
                            <a:pt x="1728052" y="2484650"/>
                            <a:pt x="1669631" y="2605723"/>
                            <a:pt x="1630685" y="2616730"/>
                          </a:cubicBezTo>
                          <a:cubicBezTo>
                            <a:pt x="1591739" y="2627737"/>
                            <a:pt x="1594278" y="2543070"/>
                            <a:pt x="1539245" y="2545610"/>
                          </a:cubicBezTo>
                          <a:cubicBezTo>
                            <a:pt x="1484212" y="2548150"/>
                            <a:pt x="1347898" y="2628583"/>
                            <a:pt x="1300485" y="2631970"/>
                          </a:cubicBezTo>
                          <a:cubicBezTo>
                            <a:pt x="1253072" y="2635357"/>
                            <a:pt x="1278472" y="2562543"/>
                            <a:pt x="1254765" y="2565930"/>
                          </a:cubicBezTo>
                          <a:cubicBezTo>
                            <a:pt x="1231058" y="2569317"/>
                            <a:pt x="1193805" y="2659910"/>
                            <a:pt x="1158245" y="2652290"/>
                          </a:cubicBezTo>
                          <a:cubicBezTo>
                            <a:pt x="1122685" y="2644670"/>
                            <a:pt x="1081198" y="2527830"/>
                            <a:pt x="1041405" y="2520210"/>
                          </a:cubicBezTo>
                          <a:cubicBezTo>
                            <a:pt x="1001612" y="2512590"/>
                            <a:pt x="943192" y="2615037"/>
                            <a:pt x="919485" y="2606570"/>
                          </a:cubicBezTo>
                          <a:cubicBezTo>
                            <a:pt x="895778" y="2598103"/>
                            <a:pt x="921178" y="2487190"/>
                            <a:pt x="899165" y="2469410"/>
                          </a:cubicBezTo>
                          <a:cubicBezTo>
                            <a:pt x="877152" y="2451630"/>
                            <a:pt x="817038" y="2488037"/>
                            <a:pt x="787405" y="2499890"/>
                          </a:cubicBezTo>
                          <a:cubicBezTo>
                            <a:pt x="757772" y="2511743"/>
                            <a:pt x="734912" y="2554077"/>
                            <a:pt x="721365" y="2540530"/>
                          </a:cubicBezTo>
                          <a:cubicBezTo>
                            <a:pt x="707818" y="2526983"/>
                            <a:pt x="734065" y="2444010"/>
                            <a:pt x="706125" y="2418610"/>
                          </a:cubicBezTo>
                          <a:cubicBezTo>
                            <a:pt x="678185" y="2393210"/>
                            <a:pt x="578278" y="2413530"/>
                            <a:pt x="553725" y="2388130"/>
                          </a:cubicBezTo>
                          <a:cubicBezTo>
                            <a:pt x="529172" y="2362730"/>
                            <a:pt x="579125" y="2284837"/>
                            <a:pt x="558805" y="2266210"/>
                          </a:cubicBezTo>
                          <a:cubicBezTo>
                            <a:pt x="538485" y="2247583"/>
                            <a:pt x="456358" y="2296690"/>
                            <a:pt x="431805" y="2276370"/>
                          </a:cubicBezTo>
                          <a:cubicBezTo>
                            <a:pt x="407252" y="2256050"/>
                            <a:pt x="444505" y="2164610"/>
                            <a:pt x="411485" y="2144290"/>
                          </a:cubicBezTo>
                          <a:cubicBezTo>
                            <a:pt x="378465" y="2123970"/>
                            <a:pt x="250618" y="2173923"/>
                            <a:pt x="233685" y="2154450"/>
                          </a:cubicBezTo>
                          <a:cubicBezTo>
                            <a:pt x="216752" y="2134977"/>
                            <a:pt x="327665" y="2058777"/>
                            <a:pt x="309885" y="2027450"/>
                          </a:cubicBezTo>
                          <a:cubicBezTo>
                            <a:pt x="292105" y="1996123"/>
                            <a:pt x="143092" y="1996970"/>
                            <a:pt x="127005" y="1966490"/>
                          </a:cubicBezTo>
                          <a:cubicBezTo>
                            <a:pt x="110918" y="1936010"/>
                            <a:pt x="227758" y="1879283"/>
                            <a:pt x="213365" y="1844570"/>
                          </a:cubicBezTo>
                          <a:cubicBezTo>
                            <a:pt x="198972" y="1809857"/>
                            <a:pt x="54192" y="1791230"/>
                            <a:pt x="40645" y="1758210"/>
                          </a:cubicBezTo>
                          <a:cubicBezTo>
                            <a:pt x="27098" y="1725190"/>
                            <a:pt x="135472" y="1687090"/>
                            <a:pt x="132085" y="1646450"/>
                          </a:cubicBezTo>
                          <a:cubicBezTo>
                            <a:pt x="128698" y="1605810"/>
                            <a:pt x="25405" y="1549083"/>
                            <a:pt x="20325" y="1514370"/>
                          </a:cubicBezTo>
                          <a:cubicBezTo>
                            <a:pt x="15245" y="1479657"/>
                            <a:pt x="104992" y="1472883"/>
                            <a:pt x="101605" y="1438170"/>
                          </a:cubicBezTo>
                          <a:cubicBezTo>
                            <a:pt x="98218" y="1403457"/>
                            <a:pt x="-842" y="1336570"/>
                            <a:pt x="5" y="1306090"/>
                          </a:cubicBezTo>
                          <a:cubicBezTo>
                            <a:pt x="852" y="1275610"/>
                            <a:pt x="104992" y="1298470"/>
                            <a:pt x="106685" y="1255290"/>
                          </a:cubicBezTo>
                          <a:cubicBezTo>
                            <a:pt x="108378" y="1212110"/>
                            <a:pt x="-842" y="1091883"/>
                            <a:pt x="10165" y="1047010"/>
                          </a:cubicBezTo>
                          <a:cubicBezTo>
                            <a:pt x="21172" y="1002137"/>
                            <a:pt x="157485" y="1023303"/>
                            <a:pt x="172725" y="986050"/>
                          </a:cubicBezTo>
                          <a:cubicBezTo>
                            <a:pt x="187965" y="948797"/>
                            <a:pt x="92292" y="852277"/>
                            <a:pt x="101605" y="823490"/>
                          </a:cubicBezTo>
                          <a:cubicBezTo>
                            <a:pt x="110918" y="794703"/>
                            <a:pt x="214212" y="833650"/>
                            <a:pt x="228605" y="813330"/>
                          </a:cubicBezTo>
                          <a:cubicBezTo>
                            <a:pt x="242998" y="793010"/>
                            <a:pt x="174418" y="718503"/>
                            <a:pt x="187965" y="701570"/>
                          </a:cubicBezTo>
                          <a:cubicBezTo>
                            <a:pt x="201512" y="684637"/>
                            <a:pt x="294645" y="738823"/>
                            <a:pt x="309885" y="711730"/>
                          </a:cubicBezTo>
                          <a:cubicBezTo>
                            <a:pt x="325125" y="684637"/>
                            <a:pt x="262472" y="566103"/>
                            <a:pt x="279405" y="539010"/>
                          </a:cubicBezTo>
                          <a:cubicBezTo>
                            <a:pt x="296338" y="511917"/>
                            <a:pt x="389472" y="568643"/>
                            <a:pt x="411485" y="549170"/>
                          </a:cubicBezTo>
                          <a:cubicBezTo>
                            <a:pt x="433498" y="529697"/>
                            <a:pt x="383545" y="443337"/>
                            <a:pt x="411485" y="422170"/>
                          </a:cubicBezTo>
                          <a:cubicBezTo>
                            <a:pt x="439425" y="401003"/>
                            <a:pt x="552878" y="450110"/>
                            <a:pt x="579125" y="422170"/>
                          </a:cubicBezTo>
                          <a:cubicBezTo>
                            <a:pt x="605372" y="394230"/>
                            <a:pt x="543565" y="274003"/>
                            <a:pt x="568965" y="254530"/>
                          </a:cubicBezTo>
                          <a:cubicBezTo>
                            <a:pt x="594365" y="235057"/>
                            <a:pt x="695118" y="325650"/>
                            <a:pt x="731525" y="305330"/>
                          </a:cubicBezTo>
                          <a:cubicBezTo>
                            <a:pt x="767932" y="285010"/>
                            <a:pt x="756078" y="146157"/>
                            <a:pt x="787405" y="132610"/>
                          </a:cubicBezTo>
                          <a:cubicBezTo>
                            <a:pt x="818732" y="119063"/>
                            <a:pt x="883078" y="240983"/>
                            <a:pt x="919485" y="224050"/>
                          </a:cubicBezTo>
                          <a:cubicBezTo>
                            <a:pt x="955892" y="207117"/>
                            <a:pt x="965205" y="42863"/>
                            <a:pt x="1005845" y="31010"/>
                          </a:cubicBezTo>
                          <a:cubicBezTo>
                            <a:pt x="1046485" y="19157"/>
                            <a:pt x="1124378" y="158010"/>
                            <a:pt x="1163325" y="152930"/>
                          </a:cubicBezTo>
                          <a:cubicBezTo>
                            <a:pt x="1202272" y="147850"/>
                            <a:pt x="1222592" y="7303"/>
                            <a:pt x="1239525" y="530"/>
                          </a:cubicBezTo>
                          <a:cubicBezTo>
                            <a:pt x="1256458" y="-6243"/>
                            <a:pt x="1260691" y="53023"/>
                            <a:pt x="1264925" y="112290"/>
                          </a:cubicBezTo>
                        </a:path>
                      </a:pathLst>
                    </a:cu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305" name="Oval 304"/>
                <p:cNvSpPr/>
                <p:nvPr/>
              </p:nvSpPr>
              <p:spPr>
                <a:xfrm>
                  <a:off x="5906603" y="1899394"/>
                  <a:ext cx="295102" cy="295102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plastic">
                  <a:bevelT w="146050" h="14605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47" name="Straight Arrow Connector 46"/>
              <p:cNvCxnSpPr/>
              <p:nvPr/>
            </p:nvCxnSpPr>
            <p:spPr>
              <a:xfrm flipV="1">
                <a:off x="5875386" y="3168681"/>
                <a:ext cx="0" cy="24460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4946222" y="3142687"/>
                <a:ext cx="0" cy="24170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H="1">
                <a:off x="5232400" y="2843213"/>
                <a:ext cx="42426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/>
              <p:cNvCxnSpPr/>
              <p:nvPr/>
            </p:nvCxnSpPr>
            <p:spPr>
              <a:xfrm>
                <a:off x="5078697" y="3882942"/>
                <a:ext cx="50621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/>
              <p:cNvCxnSpPr/>
              <p:nvPr/>
            </p:nvCxnSpPr>
            <p:spPr>
              <a:xfrm>
                <a:off x="5883848" y="3992691"/>
                <a:ext cx="0" cy="241701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/>
              <p:cNvCxnSpPr/>
              <p:nvPr/>
            </p:nvCxnSpPr>
            <p:spPr>
              <a:xfrm flipH="1">
                <a:off x="5220971" y="4577181"/>
                <a:ext cx="47335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/>
              <p:cNvCxnSpPr/>
              <p:nvPr/>
            </p:nvCxnSpPr>
            <p:spPr>
              <a:xfrm flipV="1">
                <a:off x="4922730" y="3989366"/>
                <a:ext cx="0" cy="24460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/>
              <p:cNvCxnSpPr/>
              <p:nvPr/>
            </p:nvCxnSpPr>
            <p:spPr>
              <a:xfrm flipH="1">
                <a:off x="4095274" y="2827070"/>
                <a:ext cx="506699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/>
              <p:cNvCxnSpPr/>
              <p:nvPr/>
            </p:nvCxnSpPr>
            <p:spPr>
              <a:xfrm>
                <a:off x="5863194" y="2281498"/>
                <a:ext cx="0" cy="24199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/>
              <p:cNvCxnSpPr/>
              <p:nvPr/>
            </p:nvCxnSpPr>
            <p:spPr>
              <a:xfrm>
                <a:off x="5161109" y="2035515"/>
                <a:ext cx="423806" cy="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4" name="Picture 4" descr="Image result for eppendorf clipart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4734" y="2610257"/>
                <a:ext cx="205557" cy="507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6" name="Picture 6" descr="Image result for eppendorf clipar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0645" y="3355298"/>
                <a:ext cx="369059" cy="583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7" name="Picture 6" descr="Image result for eppendorf clipar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4915" y="4140353"/>
                <a:ext cx="369059" cy="5838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9" name="Oval 348"/>
              <p:cNvSpPr/>
              <p:nvPr/>
            </p:nvSpPr>
            <p:spPr>
              <a:xfrm>
                <a:off x="5800432" y="2764214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0" name="Oval 349"/>
              <p:cNvSpPr/>
              <p:nvPr/>
            </p:nvSpPr>
            <p:spPr>
              <a:xfrm>
                <a:off x="5804034" y="2833273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5846151" y="2793036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2" name="Oval 351"/>
              <p:cNvSpPr/>
              <p:nvPr/>
            </p:nvSpPr>
            <p:spPr>
              <a:xfrm>
                <a:off x="5863194" y="2880690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3" name="Oval 352"/>
              <p:cNvSpPr/>
              <p:nvPr/>
            </p:nvSpPr>
            <p:spPr>
              <a:xfrm>
                <a:off x="5829667" y="3038133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4" name="Oval 353"/>
              <p:cNvSpPr/>
              <p:nvPr/>
            </p:nvSpPr>
            <p:spPr>
              <a:xfrm>
                <a:off x="5826893" y="2967459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5" name="Oval 354"/>
              <p:cNvSpPr/>
              <p:nvPr/>
            </p:nvSpPr>
            <p:spPr>
              <a:xfrm>
                <a:off x="5800432" y="2895466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7" name="Oval 356"/>
              <p:cNvSpPr/>
              <p:nvPr/>
            </p:nvSpPr>
            <p:spPr>
              <a:xfrm>
                <a:off x="5007983" y="2977597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19050"/>
                <a:bevelB w="254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8" name="Oval 357"/>
              <p:cNvSpPr/>
              <p:nvPr/>
            </p:nvSpPr>
            <p:spPr>
              <a:xfrm>
                <a:off x="5045887" y="2946401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19050"/>
                <a:bevelB w="254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9" name="Oval 358"/>
              <p:cNvSpPr/>
              <p:nvPr/>
            </p:nvSpPr>
            <p:spPr>
              <a:xfrm>
                <a:off x="5078697" y="2914232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19050"/>
                <a:bevelB w="254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5101106" y="2872356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19050"/>
                <a:bevelB w="254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1" name="Oval 360"/>
              <p:cNvSpPr/>
              <p:nvPr/>
            </p:nvSpPr>
            <p:spPr>
              <a:xfrm>
                <a:off x="5113588" y="2826505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19050"/>
                <a:bevelB w="254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4967207" y="2998297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19050"/>
                <a:bevelB w="254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" name="Oval 362"/>
              <p:cNvSpPr/>
              <p:nvPr/>
            </p:nvSpPr>
            <p:spPr>
              <a:xfrm>
                <a:off x="4920218" y="3003161"/>
                <a:ext cx="45719" cy="45719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9050" h="19050"/>
                <a:bevelB w="25400" h="254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48" name="Group 347"/>
              <p:cNvGrpSpPr/>
              <p:nvPr/>
            </p:nvGrpSpPr>
            <p:grpSpPr>
              <a:xfrm rot="16200000">
                <a:off x="4930376" y="2589385"/>
                <a:ext cx="239089" cy="222375"/>
                <a:chOff x="4030577" y="2845521"/>
                <a:chExt cx="239089" cy="222375"/>
              </a:xfrm>
            </p:grpSpPr>
            <p:sp>
              <p:nvSpPr>
                <p:cNvPr id="364" name="Oval 363"/>
                <p:cNvSpPr/>
                <p:nvPr/>
              </p:nvSpPr>
              <p:spPr>
                <a:xfrm>
                  <a:off x="4118342" y="2996613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5" name="Oval 364"/>
                <p:cNvSpPr/>
                <p:nvPr/>
              </p:nvSpPr>
              <p:spPr>
                <a:xfrm>
                  <a:off x="4156246" y="2965417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6" name="Oval 365"/>
                <p:cNvSpPr/>
                <p:nvPr/>
              </p:nvSpPr>
              <p:spPr>
                <a:xfrm>
                  <a:off x="4189056" y="2933248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7" name="Oval 366"/>
                <p:cNvSpPr/>
                <p:nvPr/>
              </p:nvSpPr>
              <p:spPr>
                <a:xfrm>
                  <a:off x="4211465" y="2891372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8" name="Oval 367"/>
                <p:cNvSpPr/>
                <p:nvPr/>
              </p:nvSpPr>
              <p:spPr>
                <a:xfrm>
                  <a:off x="4223947" y="2845521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9" name="Oval 368"/>
                <p:cNvSpPr/>
                <p:nvPr/>
              </p:nvSpPr>
              <p:spPr>
                <a:xfrm>
                  <a:off x="4077566" y="3017313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0" name="Oval 369"/>
                <p:cNvSpPr/>
                <p:nvPr/>
              </p:nvSpPr>
              <p:spPr>
                <a:xfrm>
                  <a:off x="4030577" y="3022177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24" name="Group 1023"/>
              <p:cNvGrpSpPr/>
              <p:nvPr/>
            </p:nvGrpSpPr>
            <p:grpSpPr>
              <a:xfrm rot="10800000">
                <a:off x="4697208" y="2579076"/>
                <a:ext cx="240890" cy="467852"/>
                <a:chOff x="4005161" y="2649724"/>
                <a:chExt cx="240890" cy="467852"/>
              </a:xfrm>
            </p:grpSpPr>
            <p:sp>
              <p:nvSpPr>
                <p:cNvPr id="372" name="Oval 371"/>
                <p:cNvSpPr/>
                <p:nvPr/>
              </p:nvSpPr>
              <p:spPr>
                <a:xfrm>
                  <a:off x="4092926" y="3046293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3" name="Oval 372"/>
                <p:cNvSpPr/>
                <p:nvPr/>
              </p:nvSpPr>
              <p:spPr>
                <a:xfrm>
                  <a:off x="4130830" y="3015097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4" name="Oval 373"/>
                <p:cNvSpPr/>
                <p:nvPr/>
              </p:nvSpPr>
              <p:spPr>
                <a:xfrm>
                  <a:off x="4163640" y="2982928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5" name="Oval 374"/>
                <p:cNvSpPr/>
                <p:nvPr/>
              </p:nvSpPr>
              <p:spPr>
                <a:xfrm>
                  <a:off x="4186049" y="2941052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6" name="Oval 375"/>
                <p:cNvSpPr/>
                <p:nvPr/>
              </p:nvSpPr>
              <p:spPr>
                <a:xfrm>
                  <a:off x="4198531" y="2895201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7" name="Oval 376"/>
                <p:cNvSpPr/>
                <p:nvPr/>
              </p:nvSpPr>
              <p:spPr>
                <a:xfrm>
                  <a:off x="4052150" y="3066993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8" name="Oval 377"/>
                <p:cNvSpPr/>
                <p:nvPr/>
              </p:nvSpPr>
              <p:spPr>
                <a:xfrm>
                  <a:off x="4005161" y="3071857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9" name="Group 378"/>
                <p:cNvGrpSpPr/>
                <p:nvPr/>
              </p:nvGrpSpPr>
              <p:grpSpPr>
                <a:xfrm rot="16200000">
                  <a:off x="4015319" y="2658081"/>
                  <a:ext cx="239089" cy="222375"/>
                  <a:chOff x="4030577" y="2845521"/>
                  <a:chExt cx="239089" cy="222375"/>
                </a:xfrm>
              </p:grpSpPr>
              <p:sp>
                <p:nvSpPr>
                  <p:cNvPr id="380" name="Oval 379"/>
                  <p:cNvSpPr/>
                  <p:nvPr/>
                </p:nvSpPr>
                <p:spPr>
                  <a:xfrm>
                    <a:off x="4118342" y="299661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1" name="Oval 380"/>
                  <p:cNvSpPr/>
                  <p:nvPr/>
                </p:nvSpPr>
                <p:spPr>
                  <a:xfrm>
                    <a:off x="4156246" y="296541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2" name="Oval 381"/>
                  <p:cNvSpPr/>
                  <p:nvPr/>
                </p:nvSpPr>
                <p:spPr>
                  <a:xfrm>
                    <a:off x="4189056" y="2933248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3" name="Oval 382"/>
                  <p:cNvSpPr/>
                  <p:nvPr/>
                </p:nvSpPr>
                <p:spPr>
                  <a:xfrm>
                    <a:off x="4211465" y="2891372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4" name="Oval 383"/>
                  <p:cNvSpPr/>
                  <p:nvPr/>
                </p:nvSpPr>
                <p:spPr>
                  <a:xfrm>
                    <a:off x="4223947" y="2845521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5" name="Oval 384"/>
                  <p:cNvSpPr/>
                  <p:nvPr/>
                </p:nvSpPr>
                <p:spPr>
                  <a:xfrm>
                    <a:off x="4077566" y="301731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86" name="Oval 385"/>
                  <p:cNvSpPr/>
                  <p:nvPr/>
                </p:nvSpPr>
                <p:spPr>
                  <a:xfrm>
                    <a:off x="4030577" y="302217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025" name="Group 1024"/>
              <p:cNvGrpSpPr/>
              <p:nvPr/>
            </p:nvGrpSpPr>
            <p:grpSpPr>
              <a:xfrm>
                <a:off x="5657639" y="3486228"/>
                <a:ext cx="463900" cy="469804"/>
                <a:chOff x="5657639" y="3486228"/>
                <a:chExt cx="463900" cy="469804"/>
              </a:xfrm>
            </p:grpSpPr>
            <p:grpSp>
              <p:nvGrpSpPr>
                <p:cNvPr id="388" name="Group 387"/>
                <p:cNvGrpSpPr/>
                <p:nvPr/>
              </p:nvGrpSpPr>
              <p:grpSpPr>
                <a:xfrm>
                  <a:off x="5698699" y="3537005"/>
                  <a:ext cx="368925" cy="365973"/>
                  <a:chOff x="5865906" y="1861937"/>
                  <a:chExt cx="368925" cy="365973"/>
                </a:xfrm>
              </p:grpSpPr>
              <p:grpSp>
                <p:nvGrpSpPr>
                  <p:cNvPr id="389" name="Group 388"/>
                  <p:cNvGrpSpPr/>
                  <p:nvPr/>
                </p:nvGrpSpPr>
                <p:grpSpPr>
                  <a:xfrm>
                    <a:off x="5865906" y="1861937"/>
                    <a:ext cx="368925" cy="365973"/>
                    <a:chOff x="3509704" y="2868613"/>
                    <a:chExt cx="2776077" cy="2753862"/>
                  </a:xfrm>
                </p:grpSpPr>
                <p:sp>
                  <p:nvSpPr>
                    <p:cNvPr id="391" name="Freeform 390"/>
                    <p:cNvSpPr/>
                    <p:nvPr/>
                  </p:nvSpPr>
                  <p:spPr>
                    <a:xfrm rot="15300000">
                      <a:off x="3581986" y="2919171"/>
                      <a:ext cx="2631516" cy="2652744"/>
                    </a:xfrm>
                    <a:custGeom>
                      <a:avLst/>
                      <a:gdLst>
                        <a:gd name="connsiteX0" fmla="*/ 1315725 w 2631516"/>
                        <a:gd name="connsiteY0" fmla="*/ 137690 h 2652744"/>
                        <a:gd name="connsiteX1" fmla="*/ 1397005 w 2631516"/>
                        <a:gd name="connsiteY1" fmla="*/ 51330 h 2652744"/>
                        <a:gd name="connsiteX2" fmla="*/ 1478285 w 2631516"/>
                        <a:gd name="connsiteY2" fmla="*/ 163090 h 2652744"/>
                        <a:gd name="connsiteX3" fmla="*/ 1569725 w 2631516"/>
                        <a:gd name="connsiteY3" fmla="*/ 107210 h 2652744"/>
                        <a:gd name="connsiteX4" fmla="*/ 1645925 w 2631516"/>
                        <a:gd name="connsiteY4" fmla="*/ 213890 h 2652744"/>
                        <a:gd name="connsiteX5" fmla="*/ 1798325 w 2631516"/>
                        <a:gd name="connsiteY5" fmla="*/ 158010 h 2652744"/>
                        <a:gd name="connsiteX6" fmla="*/ 1854205 w 2631516"/>
                        <a:gd name="connsiteY6" fmla="*/ 310410 h 2652744"/>
                        <a:gd name="connsiteX7" fmla="*/ 1991365 w 2631516"/>
                        <a:gd name="connsiteY7" fmla="*/ 279930 h 2652744"/>
                        <a:gd name="connsiteX8" fmla="*/ 2042165 w 2631516"/>
                        <a:gd name="connsiteY8" fmla="*/ 422170 h 2652744"/>
                        <a:gd name="connsiteX9" fmla="*/ 2199645 w 2631516"/>
                        <a:gd name="connsiteY9" fmla="*/ 396770 h 2652744"/>
                        <a:gd name="connsiteX10" fmla="*/ 2199645 w 2631516"/>
                        <a:gd name="connsiteY10" fmla="*/ 564410 h 2652744"/>
                        <a:gd name="connsiteX11" fmla="*/ 2402845 w 2631516"/>
                        <a:gd name="connsiteY11" fmla="*/ 569490 h 2652744"/>
                        <a:gd name="connsiteX12" fmla="*/ 2321565 w 2631516"/>
                        <a:gd name="connsiteY12" fmla="*/ 732050 h 2652744"/>
                        <a:gd name="connsiteX13" fmla="*/ 2529845 w 2631516"/>
                        <a:gd name="connsiteY13" fmla="*/ 808250 h 2652744"/>
                        <a:gd name="connsiteX14" fmla="*/ 2433325 w 2631516"/>
                        <a:gd name="connsiteY14" fmla="*/ 960650 h 2652744"/>
                        <a:gd name="connsiteX15" fmla="*/ 2621285 w 2631516"/>
                        <a:gd name="connsiteY15" fmla="*/ 1077490 h 2652744"/>
                        <a:gd name="connsiteX16" fmla="*/ 2489205 w 2631516"/>
                        <a:gd name="connsiteY16" fmla="*/ 1174010 h 2652744"/>
                        <a:gd name="connsiteX17" fmla="*/ 2631445 w 2631516"/>
                        <a:gd name="connsiteY17" fmla="*/ 1336570 h 2652744"/>
                        <a:gd name="connsiteX18" fmla="*/ 2509525 w 2631516"/>
                        <a:gd name="connsiteY18" fmla="*/ 1458490 h 2652744"/>
                        <a:gd name="connsiteX19" fmla="*/ 2585725 w 2631516"/>
                        <a:gd name="connsiteY19" fmla="*/ 1605810 h 2652744"/>
                        <a:gd name="connsiteX20" fmla="*/ 2468885 w 2631516"/>
                        <a:gd name="connsiteY20" fmla="*/ 1646450 h 2652744"/>
                        <a:gd name="connsiteX21" fmla="*/ 2519685 w 2631516"/>
                        <a:gd name="connsiteY21" fmla="*/ 1803930 h 2652744"/>
                        <a:gd name="connsiteX22" fmla="*/ 2392685 w 2631516"/>
                        <a:gd name="connsiteY22" fmla="*/ 1849650 h 2652744"/>
                        <a:gd name="connsiteX23" fmla="*/ 2402845 w 2631516"/>
                        <a:gd name="connsiteY23" fmla="*/ 2022370 h 2652744"/>
                        <a:gd name="connsiteX24" fmla="*/ 2270765 w 2631516"/>
                        <a:gd name="connsiteY24" fmla="*/ 2052850 h 2652744"/>
                        <a:gd name="connsiteX25" fmla="*/ 2270765 w 2631516"/>
                        <a:gd name="connsiteY25" fmla="*/ 2220490 h 2652744"/>
                        <a:gd name="connsiteX26" fmla="*/ 2123445 w 2631516"/>
                        <a:gd name="connsiteY26" fmla="*/ 2240810 h 2652744"/>
                        <a:gd name="connsiteX27" fmla="*/ 2077725 w 2631516"/>
                        <a:gd name="connsiteY27" fmla="*/ 2413530 h 2652744"/>
                        <a:gd name="connsiteX28" fmla="*/ 1986285 w 2631516"/>
                        <a:gd name="connsiteY28" fmla="*/ 2377970 h 2652744"/>
                        <a:gd name="connsiteX29" fmla="*/ 1899925 w 2631516"/>
                        <a:gd name="connsiteY29" fmla="*/ 2586250 h 2652744"/>
                        <a:gd name="connsiteX30" fmla="*/ 1772925 w 2631516"/>
                        <a:gd name="connsiteY30" fmla="*/ 2479570 h 2652744"/>
                        <a:gd name="connsiteX31" fmla="*/ 1630685 w 2631516"/>
                        <a:gd name="connsiteY31" fmla="*/ 2616730 h 2652744"/>
                        <a:gd name="connsiteX32" fmla="*/ 1539245 w 2631516"/>
                        <a:gd name="connsiteY32" fmla="*/ 2545610 h 2652744"/>
                        <a:gd name="connsiteX33" fmla="*/ 1300485 w 2631516"/>
                        <a:gd name="connsiteY33" fmla="*/ 2631970 h 2652744"/>
                        <a:gd name="connsiteX34" fmla="*/ 1254765 w 2631516"/>
                        <a:gd name="connsiteY34" fmla="*/ 2565930 h 2652744"/>
                        <a:gd name="connsiteX35" fmla="*/ 1158245 w 2631516"/>
                        <a:gd name="connsiteY35" fmla="*/ 2652290 h 2652744"/>
                        <a:gd name="connsiteX36" fmla="*/ 1041405 w 2631516"/>
                        <a:gd name="connsiteY36" fmla="*/ 2520210 h 2652744"/>
                        <a:gd name="connsiteX37" fmla="*/ 919485 w 2631516"/>
                        <a:gd name="connsiteY37" fmla="*/ 2606570 h 2652744"/>
                        <a:gd name="connsiteX38" fmla="*/ 899165 w 2631516"/>
                        <a:gd name="connsiteY38" fmla="*/ 2469410 h 2652744"/>
                        <a:gd name="connsiteX39" fmla="*/ 787405 w 2631516"/>
                        <a:gd name="connsiteY39" fmla="*/ 2499890 h 2652744"/>
                        <a:gd name="connsiteX40" fmla="*/ 721365 w 2631516"/>
                        <a:gd name="connsiteY40" fmla="*/ 2540530 h 2652744"/>
                        <a:gd name="connsiteX41" fmla="*/ 706125 w 2631516"/>
                        <a:gd name="connsiteY41" fmla="*/ 2418610 h 2652744"/>
                        <a:gd name="connsiteX42" fmla="*/ 553725 w 2631516"/>
                        <a:gd name="connsiteY42" fmla="*/ 2388130 h 2652744"/>
                        <a:gd name="connsiteX43" fmla="*/ 558805 w 2631516"/>
                        <a:gd name="connsiteY43" fmla="*/ 2266210 h 2652744"/>
                        <a:gd name="connsiteX44" fmla="*/ 431805 w 2631516"/>
                        <a:gd name="connsiteY44" fmla="*/ 2276370 h 2652744"/>
                        <a:gd name="connsiteX45" fmla="*/ 411485 w 2631516"/>
                        <a:gd name="connsiteY45" fmla="*/ 2144290 h 2652744"/>
                        <a:gd name="connsiteX46" fmla="*/ 233685 w 2631516"/>
                        <a:gd name="connsiteY46" fmla="*/ 2154450 h 2652744"/>
                        <a:gd name="connsiteX47" fmla="*/ 309885 w 2631516"/>
                        <a:gd name="connsiteY47" fmla="*/ 2027450 h 2652744"/>
                        <a:gd name="connsiteX48" fmla="*/ 127005 w 2631516"/>
                        <a:gd name="connsiteY48" fmla="*/ 1966490 h 2652744"/>
                        <a:gd name="connsiteX49" fmla="*/ 213365 w 2631516"/>
                        <a:gd name="connsiteY49" fmla="*/ 1844570 h 2652744"/>
                        <a:gd name="connsiteX50" fmla="*/ 40645 w 2631516"/>
                        <a:gd name="connsiteY50" fmla="*/ 1758210 h 2652744"/>
                        <a:gd name="connsiteX51" fmla="*/ 132085 w 2631516"/>
                        <a:gd name="connsiteY51" fmla="*/ 1646450 h 2652744"/>
                        <a:gd name="connsiteX52" fmla="*/ 20325 w 2631516"/>
                        <a:gd name="connsiteY52" fmla="*/ 1514370 h 2652744"/>
                        <a:gd name="connsiteX53" fmla="*/ 101605 w 2631516"/>
                        <a:gd name="connsiteY53" fmla="*/ 1438170 h 2652744"/>
                        <a:gd name="connsiteX54" fmla="*/ 5 w 2631516"/>
                        <a:gd name="connsiteY54" fmla="*/ 1306090 h 2652744"/>
                        <a:gd name="connsiteX55" fmla="*/ 106685 w 2631516"/>
                        <a:gd name="connsiteY55" fmla="*/ 1255290 h 2652744"/>
                        <a:gd name="connsiteX56" fmla="*/ 10165 w 2631516"/>
                        <a:gd name="connsiteY56" fmla="*/ 1047010 h 2652744"/>
                        <a:gd name="connsiteX57" fmla="*/ 172725 w 2631516"/>
                        <a:gd name="connsiteY57" fmla="*/ 986050 h 2652744"/>
                        <a:gd name="connsiteX58" fmla="*/ 101605 w 2631516"/>
                        <a:gd name="connsiteY58" fmla="*/ 823490 h 2652744"/>
                        <a:gd name="connsiteX59" fmla="*/ 228605 w 2631516"/>
                        <a:gd name="connsiteY59" fmla="*/ 813330 h 2652744"/>
                        <a:gd name="connsiteX60" fmla="*/ 187965 w 2631516"/>
                        <a:gd name="connsiteY60" fmla="*/ 701570 h 2652744"/>
                        <a:gd name="connsiteX61" fmla="*/ 309885 w 2631516"/>
                        <a:gd name="connsiteY61" fmla="*/ 711730 h 2652744"/>
                        <a:gd name="connsiteX62" fmla="*/ 279405 w 2631516"/>
                        <a:gd name="connsiteY62" fmla="*/ 539010 h 2652744"/>
                        <a:gd name="connsiteX63" fmla="*/ 411485 w 2631516"/>
                        <a:gd name="connsiteY63" fmla="*/ 549170 h 2652744"/>
                        <a:gd name="connsiteX64" fmla="*/ 411485 w 2631516"/>
                        <a:gd name="connsiteY64" fmla="*/ 422170 h 2652744"/>
                        <a:gd name="connsiteX65" fmla="*/ 579125 w 2631516"/>
                        <a:gd name="connsiteY65" fmla="*/ 422170 h 2652744"/>
                        <a:gd name="connsiteX66" fmla="*/ 568965 w 2631516"/>
                        <a:gd name="connsiteY66" fmla="*/ 254530 h 2652744"/>
                        <a:gd name="connsiteX67" fmla="*/ 731525 w 2631516"/>
                        <a:gd name="connsiteY67" fmla="*/ 305330 h 2652744"/>
                        <a:gd name="connsiteX68" fmla="*/ 787405 w 2631516"/>
                        <a:gd name="connsiteY68" fmla="*/ 132610 h 2652744"/>
                        <a:gd name="connsiteX69" fmla="*/ 919485 w 2631516"/>
                        <a:gd name="connsiteY69" fmla="*/ 224050 h 2652744"/>
                        <a:gd name="connsiteX70" fmla="*/ 1005845 w 2631516"/>
                        <a:gd name="connsiteY70" fmla="*/ 31010 h 2652744"/>
                        <a:gd name="connsiteX71" fmla="*/ 1163325 w 2631516"/>
                        <a:gd name="connsiteY71" fmla="*/ 152930 h 2652744"/>
                        <a:gd name="connsiteX72" fmla="*/ 1239525 w 2631516"/>
                        <a:gd name="connsiteY72" fmla="*/ 530 h 2652744"/>
                        <a:gd name="connsiteX73" fmla="*/ 1264925 w 2631516"/>
                        <a:gd name="connsiteY73" fmla="*/ 112290 h 2652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</a:cxnLst>
                      <a:rect l="l" t="t" r="r" b="b"/>
                      <a:pathLst>
                        <a:path w="2631516" h="2652744">
                          <a:moveTo>
                            <a:pt x="1315725" y="137690"/>
                          </a:moveTo>
                          <a:cubicBezTo>
                            <a:pt x="1342818" y="92393"/>
                            <a:pt x="1369912" y="47097"/>
                            <a:pt x="1397005" y="51330"/>
                          </a:cubicBezTo>
                          <a:cubicBezTo>
                            <a:pt x="1424098" y="55563"/>
                            <a:pt x="1449498" y="153777"/>
                            <a:pt x="1478285" y="163090"/>
                          </a:cubicBezTo>
                          <a:cubicBezTo>
                            <a:pt x="1507072" y="172403"/>
                            <a:pt x="1541785" y="98743"/>
                            <a:pt x="1569725" y="107210"/>
                          </a:cubicBezTo>
                          <a:cubicBezTo>
                            <a:pt x="1597665" y="115677"/>
                            <a:pt x="1607825" y="205423"/>
                            <a:pt x="1645925" y="213890"/>
                          </a:cubicBezTo>
                          <a:cubicBezTo>
                            <a:pt x="1684025" y="222357"/>
                            <a:pt x="1763612" y="141923"/>
                            <a:pt x="1798325" y="158010"/>
                          </a:cubicBezTo>
                          <a:cubicBezTo>
                            <a:pt x="1833038" y="174097"/>
                            <a:pt x="1822032" y="290090"/>
                            <a:pt x="1854205" y="310410"/>
                          </a:cubicBezTo>
                          <a:cubicBezTo>
                            <a:pt x="1886378" y="330730"/>
                            <a:pt x="1960038" y="261303"/>
                            <a:pt x="1991365" y="279930"/>
                          </a:cubicBezTo>
                          <a:cubicBezTo>
                            <a:pt x="2022692" y="298557"/>
                            <a:pt x="2007452" y="402697"/>
                            <a:pt x="2042165" y="422170"/>
                          </a:cubicBezTo>
                          <a:cubicBezTo>
                            <a:pt x="2076878" y="441643"/>
                            <a:pt x="2173398" y="373063"/>
                            <a:pt x="2199645" y="396770"/>
                          </a:cubicBezTo>
                          <a:cubicBezTo>
                            <a:pt x="2225892" y="420477"/>
                            <a:pt x="2165778" y="535623"/>
                            <a:pt x="2199645" y="564410"/>
                          </a:cubicBezTo>
                          <a:cubicBezTo>
                            <a:pt x="2233512" y="593197"/>
                            <a:pt x="2382525" y="541550"/>
                            <a:pt x="2402845" y="569490"/>
                          </a:cubicBezTo>
                          <a:cubicBezTo>
                            <a:pt x="2423165" y="597430"/>
                            <a:pt x="2300398" y="692257"/>
                            <a:pt x="2321565" y="732050"/>
                          </a:cubicBezTo>
                          <a:cubicBezTo>
                            <a:pt x="2342732" y="771843"/>
                            <a:pt x="2511218" y="770150"/>
                            <a:pt x="2529845" y="808250"/>
                          </a:cubicBezTo>
                          <a:cubicBezTo>
                            <a:pt x="2548472" y="846350"/>
                            <a:pt x="2418085" y="915777"/>
                            <a:pt x="2433325" y="960650"/>
                          </a:cubicBezTo>
                          <a:cubicBezTo>
                            <a:pt x="2448565" y="1005523"/>
                            <a:pt x="2611972" y="1041930"/>
                            <a:pt x="2621285" y="1077490"/>
                          </a:cubicBezTo>
                          <a:cubicBezTo>
                            <a:pt x="2630598" y="1113050"/>
                            <a:pt x="2487512" y="1130830"/>
                            <a:pt x="2489205" y="1174010"/>
                          </a:cubicBezTo>
                          <a:cubicBezTo>
                            <a:pt x="2490898" y="1217190"/>
                            <a:pt x="2628058" y="1289157"/>
                            <a:pt x="2631445" y="1336570"/>
                          </a:cubicBezTo>
                          <a:cubicBezTo>
                            <a:pt x="2634832" y="1383983"/>
                            <a:pt x="2517145" y="1413617"/>
                            <a:pt x="2509525" y="1458490"/>
                          </a:cubicBezTo>
                          <a:cubicBezTo>
                            <a:pt x="2501905" y="1503363"/>
                            <a:pt x="2592498" y="1574483"/>
                            <a:pt x="2585725" y="1605810"/>
                          </a:cubicBezTo>
                          <a:cubicBezTo>
                            <a:pt x="2578952" y="1637137"/>
                            <a:pt x="2479892" y="1613430"/>
                            <a:pt x="2468885" y="1646450"/>
                          </a:cubicBezTo>
                          <a:cubicBezTo>
                            <a:pt x="2457878" y="1679470"/>
                            <a:pt x="2532385" y="1770063"/>
                            <a:pt x="2519685" y="1803930"/>
                          </a:cubicBezTo>
                          <a:cubicBezTo>
                            <a:pt x="2506985" y="1837797"/>
                            <a:pt x="2412158" y="1813243"/>
                            <a:pt x="2392685" y="1849650"/>
                          </a:cubicBezTo>
                          <a:cubicBezTo>
                            <a:pt x="2373212" y="1886057"/>
                            <a:pt x="2423165" y="1988503"/>
                            <a:pt x="2402845" y="2022370"/>
                          </a:cubicBezTo>
                          <a:cubicBezTo>
                            <a:pt x="2382525" y="2056237"/>
                            <a:pt x="2292778" y="2019830"/>
                            <a:pt x="2270765" y="2052850"/>
                          </a:cubicBezTo>
                          <a:cubicBezTo>
                            <a:pt x="2248752" y="2085870"/>
                            <a:pt x="2295318" y="2189163"/>
                            <a:pt x="2270765" y="2220490"/>
                          </a:cubicBezTo>
                          <a:cubicBezTo>
                            <a:pt x="2246212" y="2251817"/>
                            <a:pt x="2155618" y="2208637"/>
                            <a:pt x="2123445" y="2240810"/>
                          </a:cubicBezTo>
                          <a:cubicBezTo>
                            <a:pt x="2091272" y="2272983"/>
                            <a:pt x="2100585" y="2390670"/>
                            <a:pt x="2077725" y="2413530"/>
                          </a:cubicBezTo>
                          <a:cubicBezTo>
                            <a:pt x="2054865" y="2436390"/>
                            <a:pt x="2015918" y="2349183"/>
                            <a:pt x="1986285" y="2377970"/>
                          </a:cubicBezTo>
                          <a:cubicBezTo>
                            <a:pt x="1956652" y="2406757"/>
                            <a:pt x="1935485" y="2569317"/>
                            <a:pt x="1899925" y="2586250"/>
                          </a:cubicBezTo>
                          <a:cubicBezTo>
                            <a:pt x="1864365" y="2603183"/>
                            <a:pt x="1817798" y="2474490"/>
                            <a:pt x="1772925" y="2479570"/>
                          </a:cubicBezTo>
                          <a:cubicBezTo>
                            <a:pt x="1728052" y="2484650"/>
                            <a:pt x="1669631" y="2605723"/>
                            <a:pt x="1630685" y="2616730"/>
                          </a:cubicBezTo>
                          <a:cubicBezTo>
                            <a:pt x="1591739" y="2627737"/>
                            <a:pt x="1594278" y="2543070"/>
                            <a:pt x="1539245" y="2545610"/>
                          </a:cubicBezTo>
                          <a:cubicBezTo>
                            <a:pt x="1484212" y="2548150"/>
                            <a:pt x="1347898" y="2628583"/>
                            <a:pt x="1300485" y="2631970"/>
                          </a:cubicBezTo>
                          <a:cubicBezTo>
                            <a:pt x="1253072" y="2635357"/>
                            <a:pt x="1278472" y="2562543"/>
                            <a:pt x="1254765" y="2565930"/>
                          </a:cubicBezTo>
                          <a:cubicBezTo>
                            <a:pt x="1231058" y="2569317"/>
                            <a:pt x="1193805" y="2659910"/>
                            <a:pt x="1158245" y="2652290"/>
                          </a:cubicBezTo>
                          <a:cubicBezTo>
                            <a:pt x="1122685" y="2644670"/>
                            <a:pt x="1081198" y="2527830"/>
                            <a:pt x="1041405" y="2520210"/>
                          </a:cubicBezTo>
                          <a:cubicBezTo>
                            <a:pt x="1001612" y="2512590"/>
                            <a:pt x="943192" y="2615037"/>
                            <a:pt x="919485" y="2606570"/>
                          </a:cubicBezTo>
                          <a:cubicBezTo>
                            <a:pt x="895778" y="2598103"/>
                            <a:pt x="921178" y="2487190"/>
                            <a:pt x="899165" y="2469410"/>
                          </a:cubicBezTo>
                          <a:cubicBezTo>
                            <a:pt x="877152" y="2451630"/>
                            <a:pt x="817038" y="2488037"/>
                            <a:pt x="787405" y="2499890"/>
                          </a:cubicBezTo>
                          <a:cubicBezTo>
                            <a:pt x="757772" y="2511743"/>
                            <a:pt x="734912" y="2554077"/>
                            <a:pt x="721365" y="2540530"/>
                          </a:cubicBezTo>
                          <a:cubicBezTo>
                            <a:pt x="707818" y="2526983"/>
                            <a:pt x="734065" y="2444010"/>
                            <a:pt x="706125" y="2418610"/>
                          </a:cubicBezTo>
                          <a:cubicBezTo>
                            <a:pt x="678185" y="2393210"/>
                            <a:pt x="578278" y="2413530"/>
                            <a:pt x="553725" y="2388130"/>
                          </a:cubicBezTo>
                          <a:cubicBezTo>
                            <a:pt x="529172" y="2362730"/>
                            <a:pt x="579125" y="2284837"/>
                            <a:pt x="558805" y="2266210"/>
                          </a:cubicBezTo>
                          <a:cubicBezTo>
                            <a:pt x="538485" y="2247583"/>
                            <a:pt x="456358" y="2296690"/>
                            <a:pt x="431805" y="2276370"/>
                          </a:cubicBezTo>
                          <a:cubicBezTo>
                            <a:pt x="407252" y="2256050"/>
                            <a:pt x="444505" y="2164610"/>
                            <a:pt x="411485" y="2144290"/>
                          </a:cubicBezTo>
                          <a:cubicBezTo>
                            <a:pt x="378465" y="2123970"/>
                            <a:pt x="250618" y="2173923"/>
                            <a:pt x="233685" y="2154450"/>
                          </a:cubicBezTo>
                          <a:cubicBezTo>
                            <a:pt x="216752" y="2134977"/>
                            <a:pt x="327665" y="2058777"/>
                            <a:pt x="309885" y="2027450"/>
                          </a:cubicBezTo>
                          <a:cubicBezTo>
                            <a:pt x="292105" y="1996123"/>
                            <a:pt x="143092" y="1996970"/>
                            <a:pt x="127005" y="1966490"/>
                          </a:cubicBezTo>
                          <a:cubicBezTo>
                            <a:pt x="110918" y="1936010"/>
                            <a:pt x="227758" y="1879283"/>
                            <a:pt x="213365" y="1844570"/>
                          </a:cubicBezTo>
                          <a:cubicBezTo>
                            <a:pt x="198972" y="1809857"/>
                            <a:pt x="54192" y="1791230"/>
                            <a:pt x="40645" y="1758210"/>
                          </a:cubicBezTo>
                          <a:cubicBezTo>
                            <a:pt x="27098" y="1725190"/>
                            <a:pt x="135472" y="1687090"/>
                            <a:pt x="132085" y="1646450"/>
                          </a:cubicBezTo>
                          <a:cubicBezTo>
                            <a:pt x="128698" y="1605810"/>
                            <a:pt x="25405" y="1549083"/>
                            <a:pt x="20325" y="1514370"/>
                          </a:cubicBezTo>
                          <a:cubicBezTo>
                            <a:pt x="15245" y="1479657"/>
                            <a:pt x="104992" y="1472883"/>
                            <a:pt x="101605" y="1438170"/>
                          </a:cubicBezTo>
                          <a:cubicBezTo>
                            <a:pt x="98218" y="1403457"/>
                            <a:pt x="-842" y="1336570"/>
                            <a:pt x="5" y="1306090"/>
                          </a:cubicBezTo>
                          <a:cubicBezTo>
                            <a:pt x="852" y="1275610"/>
                            <a:pt x="104992" y="1298470"/>
                            <a:pt x="106685" y="1255290"/>
                          </a:cubicBezTo>
                          <a:cubicBezTo>
                            <a:pt x="108378" y="1212110"/>
                            <a:pt x="-842" y="1091883"/>
                            <a:pt x="10165" y="1047010"/>
                          </a:cubicBezTo>
                          <a:cubicBezTo>
                            <a:pt x="21172" y="1002137"/>
                            <a:pt x="157485" y="1023303"/>
                            <a:pt x="172725" y="986050"/>
                          </a:cubicBezTo>
                          <a:cubicBezTo>
                            <a:pt x="187965" y="948797"/>
                            <a:pt x="92292" y="852277"/>
                            <a:pt x="101605" y="823490"/>
                          </a:cubicBezTo>
                          <a:cubicBezTo>
                            <a:pt x="110918" y="794703"/>
                            <a:pt x="214212" y="833650"/>
                            <a:pt x="228605" y="813330"/>
                          </a:cubicBezTo>
                          <a:cubicBezTo>
                            <a:pt x="242998" y="793010"/>
                            <a:pt x="174418" y="718503"/>
                            <a:pt x="187965" y="701570"/>
                          </a:cubicBezTo>
                          <a:cubicBezTo>
                            <a:pt x="201512" y="684637"/>
                            <a:pt x="294645" y="738823"/>
                            <a:pt x="309885" y="711730"/>
                          </a:cubicBezTo>
                          <a:cubicBezTo>
                            <a:pt x="325125" y="684637"/>
                            <a:pt x="262472" y="566103"/>
                            <a:pt x="279405" y="539010"/>
                          </a:cubicBezTo>
                          <a:cubicBezTo>
                            <a:pt x="296338" y="511917"/>
                            <a:pt x="389472" y="568643"/>
                            <a:pt x="411485" y="549170"/>
                          </a:cubicBezTo>
                          <a:cubicBezTo>
                            <a:pt x="433498" y="529697"/>
                            <a:pt x="383545" y="443337"/>
                            <a:pt x="411485" y="422170"/>
                          </a:cubicBezTo>
                          <a:cubicBezTo>
                            <a:pt x="439425" y="401003"/>
                            <a:pt x="552878" y="450110"/>
                            <a:pt x="579125" y="422170"/>
                          </a:cubicBezTo>
                          <a:cubicBezTo>
                            <a:pt x="605372" y="394230"/>
                            <a:pt x="543565" y="274003"/>
                            <a:pt x="568965" y="254530"/>
                          </a:cubicBezTo>
                          <a:cubicBezTo>
                            <a:pt x="594365" y="235057"/>
                            <a:pt x="695118" y="325650"/>
                            <a:pt x="731525" y="305330"/>
                          </a:cubicBezTo>
                          <a:cubicBezTo>
                            <a:pt x="767932" y="285010"/>
                            <a:pt x="756078" y="146157"/>
                            <a:pt x="787405" y="132610"/>
                          </a:cubicBezTo>
                          <a:cubicBezTo>
                            <a:pt x="818732" y="119063"/>
                            <a:pt x="883078" y="240983"/>
                            <a:pt x="919485" y="224050"/>
                          </a:cubicBezTo>
                          <a:cubicBezTo>
                            <a:pt x="955892" y="207117"/>
                            <a:pt x="965205" y="42863"/>
                            <a:pt x="1005845" y="31010"/>
                          </a:cubicBezTo>
                          <a:cubicBezTo>
                            <a:pt x="1046485" y="19157"/>
                            <a:pt x="1124378" y="158010"/>
                            <a:pt x="1163325" y="152930"/>
                          </a:cubicBezTo>
                          <a:cubicBezTo>
                            <a:pt x="1202272" y="147850"/>
                            <a:pt x="1222592" y="7303"/>
                            <a:pt x="1239525" y="530"/>
                          </a:cubicBezTo>
                          <a:cubicBezTo>
                            <a:pt x="1256458" y="-6243"/>
                            <a:pt x="1260691" y="53023"/>
                            <a:pt x="1264925" y="11229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92" name="Group 391"/>
                    <p:cNvGrpSpPr/>
                    <p:nvPr/>
                  </p:nvGrpSpPr>
                  <p:grpSpPr>
                    <a:xfrm>
                      <a:off x="3509704" y="2868613"/>
                      <a:ext cx="2776077" cy="2753862"/>
                      <a:chOff x="8729051" y="1392016"/>
                      <a:chExt cx="2776077" cy="2753862"/>
                    </a:xfrm>
                  </p:grpSpPr>
                  <p:sp>
                    <p:nvSpPr>
                      <p:cNvPr id="393" name="Freeform 392"/>
                      <p:cNvSpPr/>
                      <p:nvPr/>
                    </p:nvSpPr>
                    <p:spPr>
                      <a:xfrm>
                        <a:off x="8826998" y="1433012"/>
                        <a:ext cx="2631516" cy="2652744"/>
                      </a:xfrm>
                      <a:custGeom>
                        <a:avLst/>
                        <a:gdLst>
                          <a:gd name="connsiteX0" fmla="*/ 1315725 w 2631516"/>
                          <a:gd name="connsiteY0" fmla="*/ 137690 h 2652744"/>
                          <a:gd name="connsiteX1" fmla="*/ 1397005 w 2631516"/>
                          <a:gd name="connsiteY1" fmla="*/ 51330 h 2652744"/>
                          <a:gd name="connsiteX2" fmla="*/ 1478285 w 2631516"/>
                          <a:gd name="connsiteY2" fmla="*/ 163090 h 2652744"/>
                          <a:gd name="connsiteX3" fmla="*/ 1569725 w 2631516"/>
                          <a:gd name="connsiteY3" fmla="*/ 107210 h 2652744"/>
                          <a:gd name="connsiteX4" fmla="*/ 1645925 w 2631516"/>
                          <a:gd name="connsiteY4" fmla="*/ 213890 h 2652744"/>
                          <a:gd name="connsiteX5" fmla="*/ 1798325 w 2631516"/>
                          <a:gd name="connsiteY5" fmla="*/ 158010 h 2652744"/>
                          <a:gd name="connsiteX6" fmla="*/ 1854205 w 2631516"/>
                          <a:gd name="connsiteY6" fmla="*/ 310410 h 2652744"/>
                          <a:gd name="connsiteX7" fmla="*/ 1991365 w 2631516"/>
                          <a:gd name="connsiteY7" fmla="*/ 279930 h 2652744"/>
                          <a:gd name="connsiteX8" fmla="*/ 2042165 w 2631516"/>
                          <a:gd name="connsiteY8" fmla="*/ 422170 h 2652744"/>
                          <a:gd name="connsiteX9" fmla="*/ 2199645 w 2631516"/>
                          <a:gd name="connsiteY9" fmla="*/ 396770 h 2652744"/>
                          <a:gd name="connsiteX10" fmla="*/ 2199645 w 2631516"/>
                          <a:gd name="connsiteY10" fmla="*/ 564410 h 2652744"/>
                          <a:gd name="connsiteX11" fmla="*/ 2402845 w 2631516"/>
                          <a:gd name="connsiteY11" fmla="*/ 569490 h 2652744"/>
                          <a:gd name="connsiteX12" fmla="*/ 2321565 w 2631516"/>
                          <a:gd name="connsiteY12" fmla="*/ 732050 h 2652744"/>
                          <a:gd name="connsiteX13" fmla="*/ 2529845 w 2631516"/>
                          <a:gd name="connsiteY13" fmla="*/ 808250 h 2652744"/>
                          <a:gd name="connsiteX14" fmla="*/ 2433325 w 2631516"/>
                          <a:gd name="connsiteY14" fmla="*/ 960650 h 2652744"/>
                          <a:gd name="connsiteX15" fmla="*/ 2621285 w 2631516"/>
                          <a:gd name="connsiteY15" fmla="*/ 1077490 h 2652744"/>
                          <a:gd name="connsiteX16" fmla="*/ 2489205 w 2631516"/>
                          <a:gd name="connsiteY16" fmla="*/ 1174010 h 2652744"/>
                          <a:gd name="connsiteX17" fmla="*/ 2631445 w 2631516"/>
                          <a:gd name="connsiteY17" fmla="*/ 1336570 h 2652744"/>
                          <a:gd name="connsiteX18" fmla="*/ 2509525 w 2631516"/>
                          <a:gd name="connsiteY18" fmla="*/ 1458490 h 2652744"/>
                          <a:gd name="connsiteX19" fmla="*/ 2585725 w 2631516"/>
                          <a:gd name="connsiteY19" fmla="*/ 1605810 h 2652744"/>
                          <a:gd name="connsiteX20" fmla="*/ 2468885 w 2631516"/>
                          <a:gd name="connsiteY20" fmla="*/ 1646450 h 2652744"/>
                          <a:gd name="connsiteX21" fmla="*/ 2519685 w 2631516"/>
                          <a:gd name="connsiteY21" fmla="*/ 1803930 h 2652744"/>
                          <a:gd name="connsiteX22" fmla="*/ 2392685 w 2631516"/>
                          <a:gd name="connsiteY22" fmla="*/ 1849650 h 2652744"/>
                          <a:gd name="connsiteX23" fmla="*/ 2402845 w 2631516"/>
                          <a:gd name="connsiteY23" fmla="*/ 2022370 h 2652744"/>
                          <a:gd name="connsiteX24" fmla="*/ 2270765 w 2631516"/>
                          <a:gd name="connsiteY24" fmla="*/ 2052850 h 2652744"/>
                          <a:gd name="connsiteX25" fmla="*/ 2270765 w 2631516"/>
                          <a:gd name="connsiteY25" fmla="*/ 2220490 h 2652744"/>
                          <a:gd name="connsiteX26" fmla="*/ 2123445 w 2631516"/>
                          <a:gd name="connsiteY26" fmla="*/ 2240810 h 2652744"/>
                          <a:gd name="connsiteX27" fmla="*/ 2077725 w 2631516"/>
                          <a:gd name="connsiteY27" fmla="*/ 2413530 h 2652744"/>
                          <a:gd name="connsiteX28" fmla="*/ 1986285 w 2631516"/>
                          <a:gd name="connsiteY28" fmla="*/ 2377970 h 2652744"/>
                          <a:gd name="connsiteX29" fmla="*/ 1899925 w 2631516"/>
                          <a:gd name="connsiteY29" fmla="*/ 2586250 h 2652744"/>
                          <a:gd name="connsiteX30" fmla="*/ 1772925 w 2631516"/>
                          <a:gd name="connsiteY30" fmla="*/ 2479570 h 2652744"/>
                          <a:gd name="connsiteX31" fmla="*/ 1630685 w 2631516"/>
                          <a:gd name="connsiteY31" fmla="*/ 2616730 h 2652744"/>
                          <a:gd name="connsiteX32" fmla="*/ 1539245 w 2631516"/>
                          <a:gd name="connsiteY32" fmla="*/ 2545610 h 2652744"/>
                          <a:gd name="connsiteX33" fmla="*/ 1300485 w 2631516"/>
                          <a:gd name="connsiteY33" fmla="*/ 2631970 h 2652744"/>
                          <a:gd name="connsiteX34" fmla="*/ 1254765 w 2631516"/>
                          <a:gd name="connsiteY34" fmla="*/ 2565930 h 2652744"/>
                          <a:gd name="connsiteX35" fmla="*/ 1158245 w 2631516"/>
                          <a:gd name="connsiteY35" fmla="*/ 2652290 h 2652744"/>
                          <a:gd name="connsiteX36" fmla="*/ 1041405 w 2631516"/>
                          <a:gd name="connsiteY36" fmla="*/ 2520210 h 2652744"/>
                          <a:gd name="connsiteX37" fmla="*/ 919485 w 2631516"/>
                          <a:gd name="connsiteY37" fmla="*/ 2606570 h 2652744"/>
                          <a:gd name="connsiteX38" fmla="*/ 899165 w 2631516"/>
                          <a:gd name="connsiteY38" fmla="*/ 2469410 h 2652744"/>
                          <a:gd name="connsiteX39" fmla="*/ 787405 w 2631516"/>
                          <a:gd name="connsiteY39" fmla="*/ 2499890 h 2652744"/>
                          <a:gd name="connsiteX40" fmla="*/ 721365 w 2631516"/>
                          <a:gd name="connsiteY40" fmla="*/ 2540530 h 2652744"/>
                          <a:gd name="connsiteX41" fmla="*/ 706125 w 2631516"/>
                          <a:gd name="connsiteY41" fmla="*/ 2418610 h 2652744"/>
                          <a:gd name="connsiteX42" fmla="*/ 553725 w 2631516"/>
                          <a:gd name="connsiteY42" fmla="*/ 2388130 h 2652744"/>
                          <a:gd name="connsiteX43" fmla="*/ 558805 w 2631516"/>
                          <a:gd name="connsiteY43" fmla="*/ 2266210 h 2652744"/>
                          <a:gd name="connsiteX44" fmla="*/ 431805 w 2631516"/>
                          <a:gd name="connsiteY44" fmla="*/ 2276370 h 2652744"/>
                          <a:gd name="connsiteX45" fmla="*/ 411485 w 2631516"/>
                          <a:gd name="connsiteY45" fmla="*/ 2144290 h 2652744"/>
                          <a:gd name="connsiteX46" fmla="*/ 233685 w 2631516"/>
                          <a:gd name="connsiteY46" fmla="*/ 2154450 h 2652744"/>
                          <a:gd name="connsiteX47" fmla="*/ 309885 w 2631516"/>
                          <a:gd name="connsiteY47" fmla="*/ 2027450 h 2652744"/>
                          <a:gd name="connsiteX48" fmla="*/ 127005 w 2631516"/>
                          <a:gd name="connsiteY48" fmla="*/ 1966490 h 2652744"/>
                          <a:gd name="connsiteX49" fmla="*/ 213365 w 2631516"/>
                          <a:gd name="connsiteY49" fmla="*/ 1844570 h 2652744"/>
                          <a:gd name="connsiteX50" fmla="*/ 40645 w 2631516"/>
                          <a:gd name="connsiteY50" fmla="*/ 1758210 h 2652744"/>
                          <a:gd name="connsiteX51" fmla="*/ 132085 w 2631516"/>
                          <a:gd name="connsiteY51" fmla="*/ 1646450 h 2652744"/>
                          <a:gd name="connsiteX52" fmla="*/ 20325 w 2631516"/>
                          <a:gd name="connsiteY52" fmla="*/ 1514370 h 2652744"/>
                          <a:gd name="connsiteX53" fmla="*/ 101605 w 2631516"/>
                          <a:gd name="connsiteY53" fmla="*/ 1438170 h 2652744"/>
                          <a:gd name="connsiteX54" fmla="*/ 5 w 2631516"/>
                          <a:gd name="connsiteY54" fmla="*/ 1306090 h 2652744"/>
                          <a:gd name="connsiteX55" fmla="*/ 106685 w 2631516"/>
                          <a:gd name="connsiteY55" fmla="*/ 1255290 h 2652744"/>
                          <a:gd name="connsiteX56" fmla="*/ 10165 w 2631516"/>
                          <a:gd name="connsiteY56" fmla="*/ 1047010 h 2652744"/>
                          <a:gd name="connsiteX57" fmla="*/ 172725 w 2631516"/>
                          <a:gd name="connsiteY57" fmla="*/ 986050 h 2652744"/>
                          <a:gd name="connsiteX58" fmla="*/ 101605 w 2631516"/>
                          <a:gd name="connsiteY58" fmla="*/ 823490 h 2652744"/>
                          <a:gd name="connsiteX59" fmla="*/ 228605 w 2631516"/>
                          <a:gd name="connsiteY59" fmla="*/ 813330 h 2652744"/>
                          <a:gd name="connsiteX60" fmla="*/ 187965 w 2631516"/>
                          <a:gd name="connsiteY60" fmla="*/ 701570 h 2652744"/>
                          <a:gd name="connsiteX61" fmla="*/ 309885 w 2631516"/>
                          <a:gd name="connsiteY61" fmla="*/ 711730 h 2652744"/>
                          <a:gd name="connsiteX62" fmla="*/ 279405 w 2631516"/>
                          <a:gd name="connsiteY62" fmla="*/ 539010 h 2652744"/>
                          <a:gd name="connsiteX63" fmla="*/ 411485 w 2631516"/>
                          <a:gd name="connsiteY63" fmla="*/ 549170 h 2652744"/>
                          <a:gd name="connsiteX64" fmla="*/ 411485 w 2631516"/>
                          <a:gd name="connsiteY64" fmla="*/ 422170 h 2652744"/>
                          <a:gd name="connsiteX65" fmla="*/ 579125 w 2631516"/>
                          <a:gd name="connsiteY65" fmla="*/ 422170 h 2652744"/>
                          <a:gd name="connsiteX66" fmla="*/ 568965 w 2631516"/>
                          <a:gd name="connsiteY66" fmla="*/ 254530 h 2652744"/>
                          <a:gd name="connsiteX67" fmla="*/ 731525 w 2631516"/>
                          <a:gd name="connsiteY67" fmla="*/ 305330 h 2652744"/>
                          <a:gd name="connsiteX68" fmla="*/ 787405 w 2631516"/>
                          <a:gd name="connsiteY68" fmla="*/ 132610 h 2652744"/>
                          <a:gd name="connsiteX69" fmla="*/ 919485 w 2631516"/>
                          <a:gd name="connsiteY69" fmla="*/ 224050 h 2652744"/>
                          <a:gd name="connsiteX70" fmla="*/ 1005845 w 2631516"/>
                          <a:gd name="connsiteY70" fmla="*/ 31010 h 2652744"/>
                          <a:gd name="connsiteX71" fmla="*/ 1163325 w 2631516"/>
                          <a:gd name="connsiteY71" fmla="*/ 152930 h 2652744"/>
                          <a:gd name="connsiteX72" fmla="*/ 1239525 w 2631516"/>
                          <a:gd name="connsiteY72" fmla="*/ 530 h 2652744"/>
                          <a:gd name="connsiteX73" fmla="*/ 1264925 w 2631516"/>
                          <a:gd name="connsiteY73" fmla="*/ 112290 h 2652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</a:cxnLst>
                        <a:rect l="l" t="t" r="r" b="b"/>
                        <a:pathLst>
                          <a:path w="2631516" h="2652744">
                            <a:moveTo>
                              <a:pt x="1315725" y="137690"/>
                            </a:moveTo>
                            <a:cubicBezTo>
                              <a:pt x="1342818" y="92393"/>
                              <a:pt x="1369912" y="47097"/>
                              <a:pt x="1397005" y="51330"/>
                            </a:cubicBezTo>
                            <a:cubicBezTo>
                              <a:pt x="1424098" y="55563"/>
                              <a:pt x="1449498" y="153777"/>
                              <a:pt x="1478285" y="163090"/>
                            </a:cubicBezTo>
                            <a:cubicBezTo>
                              <a:pt x="1507072" y="172403"/>
                              <a:pt x="1541785" y="98743"/>
                              <a:pt x="1569725" y="107210"/>
                            </a:cubicBezTo>
                            <a:cubicBezTo>
                              <a:pt x="1597665" y="115677"/>
                              <a:pt x="1607825" y="205423"/>
                              <a:pt x="1645925" y="213890"/>
                            </a:cubicBezTo>
                            <a:cubicBezTo>
                              <a:pt x="1684025" y="222357"/>
                              <a:pt x="1763612" y="141923"/>
                              <a:pt x="1798325" y="158010"/>
                            </a:cubicBezTo>
                            <a:cubicBezTo>
                              <a:pt x="1833038" y="174097"/>
                              <a:pt x="1822032" y="290090"/>
                              <a:pt x="1854205" y="310410"/>
                            </a:cubicBezTo>
                            <a:cubicBezTo>
                              <a:pt x="1886378" y="330730"/>
                              <a:pt x="1960038" y="261303"/>
                              <a:pt x="1991365" y="279930"/>
                            </a:cubicBezTo>
                            <a:cubicBezTo>
                              <a:pt x="2022692" y="298557"/>
                              <a:pt x="2007452" y="402697"/>
                              <a:pt x="2042165" y="422170"/>
                            </a:cubicBezTo>
                            <a:cubicBezTo>
                              <a:pt x="2076878" y="441643"/>
                              <a:pt x="2173398" y="373063"/>
                              <a:pt x="2199645" y="396770"/>
                            </a:cubicBezTo>
                            <a:cubicBezTo>
                              <a:pt x="2225892" y="420477"/>
                              <a:pt x="2165778" y="535623"/>
                              <a:pt x="2199645" y="564410"/>
                            </a:cubicBezTo>
                            <a:cubicBezTo>
                              <a:pt x="2233512" y="593197"/>
                              <a:pt x="2382525" y="541550"/>
                              <a:pt x="2402845" y="569490"/>
                            </a:cubicBezTo>
                            <a:cubicBezTo>
                              <a:pt x="2423165" y="597430"/>
                              <a:pt x="2300398" y="692257"/>
                              <a:pt x="2321565" y="732050"/>
                            </a:cubicBezTo>
                            <a:cubicBezTo>
                              <a:pt x="2342732" y="771843"/>
                              <a:pt x="2511218" y="770150"/>
                              <a:pt x="2529845" y="808250"/>
                            </a:cubicBezTo>
                            <a:cubicBezTo>
                              <a:pt x="2548472" y="846350"/>
                              <a:pt x="2418085" y="915777"/>
                              <a:pt x="2433325" y="960650"/>
                            </a:cubicBezTo>
                            <a:cubicBezTo>
                              <a:pt x="2448565" y="1005523"/>
                              <a:pt x="2611972" y="1041930"/>
                              <a:pt x="2621285" y="1077490"/>
                            </a:cubicBezTo>
                            <a:cubicBezTo>
                              <a:pt x="2630598" y="1113050"/>
                              <a:pt x="2487512" y="1130830"/>
                              <a:pt x="2489205" y="1174010"/>
                            </a:cubicBezTo>
                            <a:cubicBezTo>
                              <a:pt x="2490898" y="1217190"/>
                              <a:pt x="2628058" y="1289157"/>
                              <a:pt x="2631445" y="1336570"/>
                            </a:cubicBezTo>
                            <a:cubicBezTo>
                              <a:pt x="2634832" y="1383983"/>
                              <a:pt x="2517145" y="1413617"/>
                              <a:pt x="2509525" y="1458490"/>
                            </a:cubicBezTo>
                            <a:cubicBezTo>
                              <a:pt x="2501905" y="1503363"/>
                              <a:pt x="2592498" y="1574483"/>
                              <a:pt x="2585725" y="1605810"/>
                            </a:cubicBezTo>
                            <a:cubicBezTo>
                              <a:pt x="2578952" y="1637137"/>
                              <a:pt x="2479892" y="1613430"/>
                              <a:pt x="2468885" y="1646450"/>
                            </a:cubicBezTo>
                            <a:cubicBezTo>
                              <a:pt x="2457878" y="1679470"/>
                              <a:pt x="2532385" y="1770063"/>
                              <a:pt x="2519685" y="1803930"/>
                            </a:cubicBezTo>
                            <a:cubicBezTo>
                              <a:pt x="2506985" y="1837797"/>
                              <a:pt x="2412158" y="1813243"/>
                              <a:pt x="2392685" y="1849650"/>
                            </a:cubicBezTo>
                            <a:cubicBezTo>
                              <a:pt x="2373212" y="1886057"/>
                              <a:pt x="2423165" y="1988503"/>
                              <a:pt x="2402845" y="2022370"/>
                            </a:cubicBezTo>
                            <a:cubicBezTo>
                              <a:pt x="2382525" y="2056237"/>
                              <a:pt x="2292778" y="2019830"/>
                              <a:pt x="2270765" y="2052850"/>
                            </a:cubicBezTo>
                            <a:cubicBezTo>
                              <a:pt x="2248752" y="2085870"/>
                              <a:pt x="2295318" y="2189163"/>
                              <a:pt x="2270765" y="2220490"/>
                            </a:cubicBezTo>
                            <a:cubicBezTo>
                              <a:pt x="2246212" y="2251817"/>
                              <a:pt x="2155618" y="2208637"/>
                              <a:pt x="2123445" y="2240810"/>
                            </a:cubicBezTo>
                            <a:cubicBezTo>
                              <a:pt x="2091272" y="2272983"/>
                              <a:pt x="2100585" y="2390670"/>
                              <a:pt x="2077725" y="2413530"/>
                            </a:cubicBezTo>
                            <a:cubicBezTo>
                              <a:pt x="2054865" y="2436390"/>
                              <a:pt x="2015918" y="2349183"/>
                              <a:pt x="1986285" y="2377970"/>
                            </a:cubicBezTo>
                            <a:cubicBezTo>
                              <a:pt x="1956652" y="2406757"/>
                              <a:pt x="1935485" y="2569317"/>
                              <a:pt x="1899925" y="2586250"/>
                            </a:cubicBezTo>
                            <a:cubicBezTo>
                              <a:pt x="1864365" y="2603183"/>
                              <a:pt x="1817798" y="2474490"/>
                              <a:pt x="1772925" y="2479570"/>
                            </a:cubicBezTo>
                            <a:cubicBezTo>
                              <a:pt x="1728052" y="2484650"/>
                              <a:pt x="1669631" y="2605723"/>
                              <a:pt x="1630685" y="2616730"/>
                            </a:cubicBezTo>
                            <a:cubicBezTo>
                              <a:pt x="1591739" y="2627737"/>
                              <a:pt x="1594278" y="2543070"/>
                              <a:pt x="1539245" y="2545610"/>
                            </a:cubicBezTo>
                            <a:cubicBezTo>
                              <a:pt x="1484212" y="2548150"/>
                              <a:pt x="1347898" y="2628583"/>
                              <a:pt x="1300485" y="2631970"/>
                            </a:cubicBezTo>
                            <a:cubicBezTo>
                              <a:pt x="1253072" y="2635357"/>
                              <a:pt x="1278472" y="2562543"/>
                              <a:pt x="1254765" y="2565930"/>
                            </a:cubicBezTo>
                            <a:cubicBezTo>
                              <a:pt x="1231058" y="2569317"/>
                              <a:pt x="1193805" y="2659910"/>
                              <a:pt x="1158245" y="2652290"/>
                            </a:cubicBezTo>
                            <a:cubicBezTo>
                              <a:pt x="1122685" y="2644670"/>
                              <a:pt x="1081198" y="2527830"/>
                              <a:pt x="1041405" y="2520210"/>
                            </a:cubicBezTo>
                            <a:cubicBezTo>
                              <a:pt x="1001612" y="2512590"/>
                              <a:pt x="943192" y="2615037"/>
                              <a:pt x="919485" y="2606570"/>
                            </a:cubicBezTo>
                            <a:cubicBezTo>
                              <a:pt x="895778" y="2598103"/>
                              <a:pt x="921178" y="2487190"/>
                              <a:pt x="899165" y="2469410"/>
                            </a:cubicBezTo>
                            <a:cubicBezTo>
                              <a:pt x="877152" y="2451630"/>
                              <a:pt x="817038" y="2488037"/>
                              <a:pt x="787405" y="2499890"/>
                            </a:cubicBezTo>
                            <a:cubicBezTo>
                              <a:pt x="757772" y="2511743"/>
                              <a:pt x="734912" y="2554077"/>
                              <a:pt x="721365" y="2540530"/>
                            </a:cubicBezTo>
                            <a:cubicBezTo>
                              <a:pt x="707818" y="2526983"/>
                              <a:pt x="734065" y="2444010"/>
                              <a:pt x="706125" y="2418610"/>
                            </a:cubicBezTo>
                            <a:cubicBezTo>
                              <a:pt x="678185" y="2393210"/>
                              <a:pt x="578278" y="2413530"/>
                              <a:pt x="553725" y="2388130"/>
                            </a:cubicBezTo>
                            <a:cubicBezTo>
                              <a:pt x="529172" y="2362730"/>
                              <a:pt x="579125" y="2284837"/>
                              <a:pt x="558805" y="2266210"/>
                            </a:cubicBezTo>
                            <a:cubicBezTo>
                              <a:pt x="538485" y="2247583"/>
                              <a:pt x="456358" y="2296690"/>
                              <a:pt x="431805" y="2276370"/>
                            </a:cubicBezTo>
                            <a:cubicBezTo>
                              <a:pt x="407252" y="2256050"/>
                              <a:pt x="444505" y="2164610"/>
                              <a:pt x="411485" y="2144290"/>
                            </a:cubicBezTo>
                            <a:cubicBezTo>
                              <a:pt x="378465" y="2123970"/>
                              <a:pt x="250618" y="2173923"/>
                              <a:pt x="233685" y="2154450"/>
                            </a:cubicBezTo>
                            <a:cubicBezTo>
                              <a:pt x="216752" y="2134977"/>
                              <a:pt x="327665" y="2058777"/>
                              <a:pt x="309885" y="2027450"/>
                            </a:cubicBezTo>
                            <a:cubicBezTo>
                              <a:pt x="292105" y="1996123"/>
                              <a:pt x="143092" y="1996970"/>
                              <a:pt x="127005" y="1966490"/>
                            </a:cubicBezTo>
                            <a:cubicBezTo>
                              <a:pt x="110918" y="1936010"/>
                              <a:pt x="227758" y="1879283"/>
                              <a:pt x="213365" y="1844570"/>
                            </a:cubicBezTo>
                            <a:cubicBezTo>
                              <a:pt x="198972" y="1809857"/>
                              <a:pt x="54192" y="1791230"/>
                              <a:pt x="40645" y="1758210"/>
                            </a:cubicBezTo>
                            <a:cubicBezTo>
                              <a:pt x="27098" y="1725190"/>
                              <a:pt x="135472" y="1687090"/>
                              <a:pt x="132085" y="1646450"/>
                            </a:cubicBezTo>
                            <a:cubicBezTo>
                              <a:pt x="128698" y="1605810"/>
                              <a:pt x="25405" y="1549083"/>
                              <a:pt x="20325" y="1514370"/>
                            </a:cubicBezTo>
                            <a:cubicBezTo>
                              <a:pt x="15245" y="1479657"/>
                              <a:pt x="104992" y="1472883"/>
                              <a:pt x="101605" y="1438170"/>
                            </a:cubicBezTo>
                            <a:cubicBezTo>
                              <a:pt x="98218" y="1403457"/>
                              <a:pt x="-842" y="1336570"/>
                              <a:pt x="5" y="1306090"/>
                            </a:cubicBezTo>
                            <a:cubicBezTo>
                              <a:pt x="852" y="1275610"/>
                              <a:pt x="104992" y="1298470"/>
                              <a:pt x="106685" y="1255290"/>
                            </a:cubicBezTo>
                            <a:cubicBezTo>
                              <a:pt x="108378" y="1212110"/>
                              <a:pt x="-842" y="1091883"/>
                              <a:pt x="10165" y="1047010"/>
                            </a:cubicBezTo>
                            <a:cubicBezTo>
                              <a:pt x="21172" y="1002137"/>
                              <a:pt x="157485" y="1023303"/>
                              <a:pt x="172725" y="986050"/>
                            </a:cubicBezTo>
                            <a:cubicBezTo>
                              <a:pt x="187965" y="948797"/>
                              <a:pt x="92292" y="852277"/>
                              <a:pt x="101605" y="823490"/>
                            </a:cubicBezTo>
                            <a:cubicBezTo>
                              <a:pt x="110918" y="794703"/>
                              <a:pt x="214212" y="833650"/>
                              <a:pt x="228605" y="813330"/>
                            </a:cubicBezTo>
                            <a:cubicBezTo>
                              <a:pt x="242998" y="793010"/>
                              <a:pt x="174418" y="718503"/>
                              <a:pt x="187965" y="701570"/>
                            </a:cubicBezTo>
                            <a:cubicBezTo>
                              <a:pt x="201512" y="684637"/>
                              <a:pt x="294645" y="738823"/>
                              <a:pt x="309885" y="711730"/>
                            </a:cubicBezTo>
                            <a:cubicBezTo>
                              <a:pt x="325125" y="684637"/>
                              <a:pt x="262472" y="566103"/>
                              <a:pt x="279405" y="539010"/>
                            </a:cubicBezTo>
                            <a:cubicBezTo>
                              <a:pt x="296338" y="511917"/>
                              <a:pt x="389472" y="568643"/>
                              <a:pt x="411485" y="549170"/>
                            </a:cubicBezTo>
                            <a:cubicBezTo>
                              <a:pt x="433498" y="529697"/>
                              <a:pt x="383545" y="443337"/>
                              <a:pt x="411485" y="422170"/>
                            </a:cubicBezTo>
                            <a:cubicBezTo>
                              <a:pt x="439425" y="401003"/>
                              <a:pt x="552878" y="450110"/>
                              <a:pt x="579125" y="422170"/>
                            </a:cubicBezTo>
                            <a:cubicBezTo>
                              <a:pt x="605372" y="394230"/>
                              <a:pt x="543565" y="274003"/>
                              <a:pt x="568965" y="254530"/>
                            </a:cubicBezTo>
                            <a:cubicBezTo>
                              <a:pt x="594365" y="235057"/>
                              <a:pt x="695118" y="325650"/>
                              <a:pt x="731525" y="305330"/>
                            </a:cubicBezTo>
                            <a:cubicBezTo>
                              <a:pt x="767932" y="285010"/>
                              <a:pt x="756078" y="146157"/>
                              <a:pt x="787405" y="132610"/>
                            </a:cubicBezTo>
                            <a:cubicBezTo>
                              <a:pt x="818732" y="119063"/>
                              <a:pt x="883078" y="240983"/>
                              <a:pt x="919485" y="224050"/>
                            </a:cubicBezTo>
                            <a:cubicBezTo>
                              <a:pt x="955892" y="207117"/>
                              <a:pt x="965205" y="42863"/>
                              <a:pt x="1005845" y="31010"/>
                            </a:cubicBezTo>
                            <a:cubicBezTo>
                              <a:pt x="1046485" y="19157"/>
                              <a:pt x="1124378" y="158010"/>
                              <a:pt x="1163325" y="152930"/>
                            </a:cubicBezTo>
                            <a:cubicBezTo>
                              <a:pt x="1202272" y="147850"/>
                              <a:pt x="1222592" y="7303"/>
                              <a:pt x="1239525" y="530"/>
                            </a:cubicBezTo>
                            <a:cubicBezTo>
                              <a:pt x="1256458" y="-6243"/>
                              <a:pt x="1260691" y="53023"/>
                              <a:pt x="1264925" y="112290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94" name="Freeform 393"/>
                      <p:cNvSpPr/>
                      <p:nvPr/>
                    </p:nvSpPr>
                    <p:spPr>
                      <a:xfrm rot="16200000">
                        <a:off x="8740159" y="1380908"/>
                        <a:ext cx="2753862" cy="2776077"/>
                      </a:xfrm>
                      <a:custGeom>
                        <a:avLst/>
                        <a:gdLst>
                          <a:gd name="connsiteX0" fmla="*/ 1315725 w 2631516"/>
                          <a:gd name="connsiteY0" fmla="*/ 137690 h 2652744"/>
                          <a:gd name="connsiteX1" fmla="*/ 1397005 w 2631516"/>
                          <a:gd name="connsiteY1" fmla="*/ 51330 h 2652744"/>
                          <a:gd name="connsiteX2" fmla="*/ 1478285 w 2631516"/>
                          <a:gd name="connsiteY2" fmla="*/ 163090 h 2652744"/>
                          <a:gd name="connsiteX3" fmla="*/ 1569725 w 2631516"/>
                          <a:gd name="connsiteY3" fmla="*/ 107210 h 2652744"/>
                          <a:gd name="connsiteX4" fmla="*/ 1645925 w 2631516"/>
                          <a:gd name="connsiteY4" fmla="*/ 213890 h 2652744"/>
                          <a:gd name="connsiteX5" fmla="*/ 1798325 w 2631516"/>
                          <a:gd name="connsiteY5" fmla="*/ 158010 h 2652744"/>
                          <a:gd name="connsiteX6" fmla="*/ 1854205 w 2631516"/>
                          <a:gd name="connsiteY6" fmla="*/ 310410 h 2652744"/>
                          <a:gd name="connsiteX7" fmla="*/ 1991365 w 2631516"/>
                          <a:gd name="connsiteY7" fmla="*/ 279930 h 2652744"/>
                          <a:gd name="connsiteX8" fmla="*/ 2042165 w 2631516"/>
                          <a:gd name="connsiteY8" fmla="*/ 422170 h 2652744"/>
                          <a:gd name="connsiteX9" fmla="*/ 2199645 w 2631516"/>
                          <a:gd name="connsiteY9" fmla="*/ 396770 h 2652744"/>
                          <a:gd name="connsiteX10" fmla="*/ 2199645 w 2631516"/>
                          <a:gd name="connsiteY10" fmla="*/ 564410 h 2652744"/>
                          <a:gd name="connsiteX11" fmla="*/ 2402845 w 2631516"/>
                          <a:gd name="connsiteY11" fmla="*/ 569490 h 2652744"/>
                          <a:gd name="connsiteX12" fmla="*/ 2321565 w 2631516"/>
                          <a:gd name="connsiteY12" fmla="*/ 732050 h 2652744"/>
                          <a:gd name="connsiteX13" fmla="*/ 2529845 w 2631516"/>
                          <a:gd name="connsiteY13" fmla="*/ 808250 h 2652744"/>
                          <a:gd name="connsiteX14" fmla="*/ 2433325 w 2631516"/>
                          <a:gd name="connsiteY14" fmla="*/ 960650 h 2652744"/>
                          <a:gd name="connsiteX15" fmla="*/ 2621285 w 2631516"/>
                          <a:gd name="connsiteY15" fmla="*/ 1077490 h 2652744"/>
                          <a:gd name="connsiteX16" fmla="*/ 2489205 w 2631516"/>
                          <a:gd name="connsiteY16" fmla="*/ 1174010 h 2652744"/>
                          <a:gd name="connsiteX17" fmla="*/ 2631445 w 2631516"/>
                          <a:gd name="connsiteY17" fmla="*/ 1336570 h 2652744"/>
                          <a:gd name="connsiteX18" fmla="*/ 2509525 w 2631516"/>
                          <a:gd name="connsiteY18" fmla="*/ 1458490 h 2652744"/>
                          <a:gd name="connsiteX19" fmla="*/ 2585725 w 2631516"/>
                          <a:gd name="connsiteY19" fmla="*/ 1605810 h 2652744"/>
                          <a:gd name="connsiteX20" fmla="*/ 2468885 w 2631516"/>
                          <a:gd name="connsiteY20" fmla="*/ 1646450 h 2652744"/>
                          <a:gd name="connsiteX21" fmla="*/ 2519685 w 2631516"/>
                          <a:gd name="connsiteY21" fmla="*/ 1803930 h 2652744"/>
                          <a:gd name="connsiteX22" fmla="*/ 2392685 w 2631516"/>
                          <a:gd name="connsiteY22" fmla="*/ 1849650 h 2652744"/>
                          <a:gd name="connsiteX23" fmla="*/ 2402845 w 2631516"/>
                          <a:gd name="connsiteY23" fmla="*/ 2022370 h 2652744"/>
                          <a:gd name="connsiteX24" fmla="*/ 2270765 w 2631516"/>
                          <a:gd name="connsiteY24" fmla="*/ 2052850 h 2652744"/>
                          <a:gd name="connsiteX25" fmla="*/ 2270765 w 2631516"/>
                          <a:gd name="connsiteY25" fmla="*/ 2220490 h 2652744"/>
                          <a:gd name="connsiteX26" fmla="*/ 2123445 w 2631516"/>
                          <a:gd name="connsiteY26" fmla="*/ 2240810 h 2652744"/>
                          <a:gd name="connsiteX27" fmla="*/ 2077725 w 2631516"/>
                          <a:gd name="connsiteY27" fmla="*/ 2413530 h 2652744"/>
                          <a:gd name="connsiteX28" fmla="*/ 1986285 w 2631516"/>
                          <a:gd name="connsiteY28" fmla="*/ 2377970 h 2652744"/>
                          <a:gd name="connsiteX29" fmla="*/ 1899925 w 2631516"/>
                          <a:gd name="connsiteY29" fmla="*/ 2586250 h 2652744"/>
                          <a:gd name="connsiteX30" fmla="*/ 1772925 w 2631516"/>
                          <a:gd name="connsiteY30" fmla="*/ 2479570 h 2652744"/>
                          <a:gd name="connsiteX31" fmla="*/ 1630685 w 2631516"/>
                          <a:gd name="connsiteY31" fmla="*/ 2616730 h 2652744"/>
                          <a:gd name="connsiteX32" fmla="*/ 1539245 w 2631516"/>
                          <a:gd name="connsiteY32" fmla="*/ 2545610 h 2652744"/>
                          <a:gd name="connsiteX33" fmla="*/ 1300485 w 2631516"/>
                          <a:gd name="connsiteY33" fmla="*/ 2631970 h 2652744"/>
                          <a:gd name="connsiteX34" fmla="*/ 1254765 w 2631516"/>
                          <a:gd name="connsiteY34" fmla="*/ 2565930 h 2652744"/>
                          <a:gd name="connsiteX35" fmla="*/ 1158245 w 2631516"/>
                          <a:gd name="connsiteY35" fmla="*/ 2652290 h 2652744"/>
                          <a:gd name="connsiteX36" fmla="*/ 1041405 w 2631516"/>
                          <a:gd name="connsiteY36" fmla="*/ 2520210 h 2652744"/>
                          <a:gd name="connsiteX37" fmla="*/ 919485 w 2631516"/>
                          <a:gd name="connsiteY37" fmla="*/ 2606570 h 2652744"/>
                          <a:gd name="connsiteX38" fmla="*/ 899165 w 2631516"/>
                          <a:gd name="connsiteY38" fmla="*/ 2469410 h 2652744"/>
                          <a:gd name="connsiteX39" fmla="*/ 787405 w 2631516"/>
                          <a:gd name="connsiteY39" fmla="*/ 2499890 h 2652744"/>
                          <a:gd name="connsiteX40" fmla="*/ 721365 w 2631516"/>
                          <a:gd name="connsiteY40" fmla="*/ 2540530 h 2652744"/>
                          <a:gd name="connsiteX41" fmla="*/ 706125 w 2631516"/>
                          <a:gd name="connsiteY41" fmla="*/ 2418610 h 2652744"/>
                          <a:gd name="connsiteX42" fmla="*/ 553725 w 2631516"/>
                          <a:gd name="connsiteY42" fmla="*/ 2388130 h 2652744"/>
                          <a:gd name="connsiteX43" fmla="*/ 558805 w 2631516"/>
                          <a:gd name="connsiteY43" fmla="*/ 2266210 h 2652744"/>
                          <a:gd name="connsiteX44" fmla="*/ 431805 w 2631516"/>
                          <a:gd name="connsiteY44" fmla="*/ 2276370 h 2652744"/>
                          <a:gd name="connsiteX45" fmla="*/ 411485 w 2631516"/>
                          <a:gd name="connsiteY45" fmla="*/ 2144290 h 2652744"/>
                          <a:gd name="connsiteX46" fmla="*/ 233685 w 2631516"/>
                          <a:gd name="connsiteY46" fmla="*/ 2154450 h 2652744"/>
                          <a:gd name="connsiteX47" fmla="*/ 309885 w 2631516"/>
                          <a:gd name="connsiteY47" fmla="*/ 2027450 h 2652744"/>
                          <a:gd name="connsiteX48" fmla="*/ 127005 w 2631516"/>
                          <a:gd name="connsiteY48" fmla="*/ 1966490 h 2652744"/>
                          <a:gd name="connsiteX49" fmla="*/ 213365 w 2631516"/>
                          <a:gd name="connsiteY49" fmla="*/ 1844570 h 2652744"/>
                          <a:gd name="connsiteX50" fmla="*/ 40645 w 2631516"/>
                          <a:gd name="connsiteY50" fmla="*/ 1758210 h 2652744"/>
                          <a:gd name="connsiteX51" fmla="*/ 132085 w 2631516"/>
                          <a:gd name="connsiteY51" fmla="*/ 1646450 h 2652744"/>
                          <a:gd name="connsiteX52" fmla="*/ 20325 w 2631516"/>
                          <a:gd name="connsiteY52" fmla="*/ 1514370 h 2652744"/>
                          <a:gd name="connsiteX53" fmla="*/ 101605 w 2631516"/>
                          <a:gd name="connsiteY53" fmla="*/ 1438170 h 2652744"/>
                          <a:gd name="connsiteX54" fmla="*/ 5 w 2631516"/>
                          <a:gd name="connsiteY54" fmla="*/ 1306090 h 2652744"/>
                          <a:gd name="connsiteX55" fmla="*/ 106685 w 2631516"/>
                          <a:gd name="connsiteY55" fmla="*/ 1255290 h 2652744"/>
                          <a:gd name="connsiteX56" fmla="*/ 10165 w 2631516"/>
                          <a:gd name="connsiteY56" fmla="*/ 1047010 h 2652744"/>
                          <a:gd name="connsiteX57" fmla="*/ 172725 w 2631516"/>
                          <a:gd name="connsiteY57" fmla="*/ 986050 h 2652744"/>
                          <a:gd name="connsiteX58" fmla="*/ 101605 w 2631516"/>
                          <a:gd name="connsiteY58" fmla="*/ 823490 h 2652744"/>
                          <a:gd name="connsiteX59" fmla="*/ 228605 w 2631516"/>
                          <a:gd name="connsiteY59" fmla="*/ 813330 h 2652744"/>
                          <a:gd name="connsiteX60" fmla="*/ 187965 w 2631516"/>
                          <a:gd name="connsiteY60" fmla="*/ 701570 h 2652744"/>
                          <a:gd name="connsiteX61" fmla="*/ 309885 w 2631516"/>
                          <a:gd name="connsiteY61" fmla="*/ 711730 h 2652744"/>
                          <a:gd name="connsiteX62" fmla="*/ 279405 w 2631516"/>
                          <a:gd name="connsiteY62" fmla="*/ 539010 h 2652744"/>
                          <a:gd name="connsiteX63" fmla="*/ 411485 w 2631516"/>
                          <a:gd name="connsiteY63" fmla="*/ 549170 h 2652744"/>
                          <a:gd name="connsiteX64" fmla="*/ 411485 w 2631516"/>
                          <a:gd name="connsiteY64" fmla="*/ 422170 h 2652744"/>
                          <a:gd name="connsiteX65" fmla="*/ 579125 w 2631516"/>
                          <a:gd name="connsiteY65" fmla="*/ 422170 h 2652744"/>
                          <a:gd name="connsiteX66" fmla="*/ 568965 w 2631516"/>
                          <a:gd name="connsiteY66" fmla="*/ 254530 h 2652744"/>
                          <a:gd name="connsiteX67" fmla="*/ 731525 w 2631516"/>
                          <a:gd name="connsiteY67" fmla="*/ 305330 h 2652744"/>
                          <a:gd name="connsiteX68" fmla="*/ 787405 w 2631516"/>
                          <a:gd name="connsiteY68" fmla="*/ 132610 h 2652744"/>
                          <a:gd name="connsiteX69" fmla="*/ 919485 w 2631516"/>
                          <a:gd name="connsiteY69" fmla="*/ 224050 h 2652744"/>
                          <a:gd name="connsiteX70" fmla="*/ 1005845 w 2631516"/>
                          <a:gd name="connsiteY70" fmla="*/ 31010 h 2652744"/>
                          <a:gd name="connsiteX71" fmla="*/ 1163325 w 2631516"/>
                          <a:gd name="connsiteY71" fmla="*/ 152930 h 2652744"/>
                          <a:gd name="connsiteX72" fmla="*/ 1239525 w 2631516"/>
                          <a:gd name="connsiteY72" fmla="*/ 530 h 2652744"/>
                          <a:gd name="connsiteX73" fmla="*/ 1264925 w 2631516"/>
                          <a:gd name="connsiteY73" fmla="*/ 112290 h 2652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</a:cxnLst>
                        <a:rect l="l" t="t" r="r" b="b"/>
                        <a:pathLst>
                          <a:path w="2631516" h="2652744">
                            <a:moveTo>
                              <a:pt x="1315725" y="137690"/>
                            </a:moveTo>
                            <a:cubicBezTo>
                              <a:pt x="1342818" y="92393"/>
                              <a:pt x="1369912" y="47097"/>
                              <a:pt x="1397005" y="51330"/>
                            </a:cubicBezTo>
                            <a:cubicBezTo>
                              <a:pt x="1424098" y="55563"/>
                              <a:pt x="1449498" y="153777"/>
                              <a:pt x="1478285" y="163090"/>
                            </a:cubicBezTo>
                            <a:cubicBezTo>
                              <a:pt x="1507072" y="172403"/>
                              <a:pt x="1541785" y="98743"/>
                              <a:pt x="1569725" y="107210"/>
                            </a:cubicBezTo>
                            <a:cubicBezTo>
                              <a:pt x="1597665" y="115677"/>
                              <a:pt x="1607825" y="205423"/>
                              <a:pt x="1645925" y="213890"/>
                            </a:cubicBezTo>
                            <a:cubicBezTo>
                              <a:pt x="1684025" y="222357"/>
                              <a:pt x="1763612" y="141923"/>
                              <a:pt x="1798325" y="158010"/>
                            </a:cubicBezTo>
                            <a:cubicBezTo>
                              <a:pt x="1833038" y="174097"/>
                              <a:pt x="1822032" y="290090"/>
                              <a:pt x="1854205" y="310410"/>
                            </a:cubicBezTo>
                            <a:cubicBezTo>
                              <a:pt x="1886378" y="330730"/>
                              <a:pt x="1960038" y="261303"/>
                              <a:pt x="1991365" y="279930"/>
                            </a:cubicBezTo>
                            <a:cubicBezTo>
                              <a:pt x="2022692" y="298557"/>
                              <a:pt x="2007452" y="402697"/>
                              <a:pt x="2042165" y="422170"/>
                            </a:cubicBezTo>
                            <a:cubicBezTo>
                              <a:pt x="2076878" y="441643"/>
                              <a:pt x="2173398" y="373063"/>
                              <a:pt x="2199645" y="396770"/>
                            </a:cubicBezTo>
                            <a:cubicBezTo>
                              <a:pt x="2225892" y="420477"/>
                              <a:pt x="2165778" y="535623"/>
                              <a:pt x="2199645" y="564410"/>
                            </a:cubicBezTo>
                            <a:cubicBezTo>
                              <a:pt x="2233512" y="593197"/>
                              <a:pt x="2382525" y="541550"/>
                              <a:pt x="2402845" y="569490"/>
                            </a:cubicBezTo>
                            <a:cubicBezTo>
                              <a:pt x="2423165" y="597430"/>
                              <a:pt x="2300398" y="692257"/>
                              <a:pt x="2321565" y="732050"/>
                            </a:cubicBezTo>
                            <a:cubicBezTo>
                              <a:pt x="2342732" y="771843"/>
                              <a:pt x="2511218" y="770150"/>
                              <a:pt x="2529845" y="808250"/>
                            </a:cubicBezTo>
                            <a:cubicBezTo>
                              <a:pt x="2548472" y="846350"/>
                              <a:pt x="2418085" y="915777"/>
                              <a:pt x="2433325" y="960650"/>
                            </a:cubicBezTo>
                            <a:cubicBezTo>
                              <a:pt x="2448565" y="1005523"/>
                              <a:pt x="2611972" y="1041930"/>
                              <a:pt x="2621285" y="1077490"/>
                            </a:cubicBezTo>
                            <a:cubicBezTo>
                              <a:pt x="2630598" y="1113050"/>
                              <a:pt x="2487512" y="1130830"/>
                              <a:pt x="2489205" y="1174010"/>
                            </a:cubicBezTo>
                            <a:cubicBezTo>
                              <a:pt x="2490898" y="1217190"/>
                              <a:pt x="2628058" y="1289157"/>
                              <a:pt x="2631445" y="1336570"/>
                            </a:cubicBezTo>
                            <a:cubicBezTo>
                              <a:pt x="2634832" y="1383983"/>
                              <a:pt x="2517145" y="1413617"/>
                              <a:pt x="2509525" y="1458490"/>
                            </a:cubicBezTo>
                            <a:cubicBezTo>
                              <a:pt x="2501905" y="1503363"/>
                              <a:pt x="2592498" y="1574483"/>
                              <a:pt x="2585725" y="1605810"/>
                            </a:cubicBezTo>
                            <a:cubicBezTo>
                              <a:pt x="2578952" y="1637137"/>
                              <a:pt x="2479892" y="1613430"/>
                              <a:pt x="2468885" y="1646450"/>
                            </a:cubicBezTo>
                            <a:cubicBezTo>
                              <a:pt x="2457878" y="1679470"/>
                              <a:pt x="2532385" y="1770063"/>
                              <a:pt x="2519685" y="1803930"/>
                            </a:cubicBezTo>
                            <a:cubicBezTo>
                              <a:pt x="2506985" y="1837797"/>
                              <a:pt x="2412158" y="1813243"/>
                              <a:pt x="2392685" y="1849650"/>
                            </a:cubicBezTo>
                            <a:cubicBezTo>
                              <a:pt x="2373212" y="1886057"/>
                              <a:pt x="2423165" y="1988503"/>
                              <a:pt x="2402845" y="2022370"/>
                            </a:cubicBezTo>
                            <a:cubicBezTo>
                              <a:pt x="2382525" y="2056237"/>
                              <a:pt x="2292778" y="2019830"/>
                              <a:pt x="2270765" y="2052850"/>
                            </a:cubicBezTo>
                            <a:cubicBezTo>
                              <a:pt x="2248752" y="2085870"/>
                              <a:pt x="2295318" y="2189163"/>
                              <a:pt x="2270765" y="2220490"/>
                            </a:cubicBezTo>
                            <a:cubicBezTo>
                              <a:pt x="2246212" y="2251817"/>
                              <a:pt x="2155618" y="2208637"/>
                              <a:pt x="2123445" y="2240810"/>
                            </a:cubicBezTo>
                            <a:cubicBezTo>
                              <a:pt x="2091272" y="2272983"/>
                              <a:pt x="2100585" y="2390670"/>
                              <a:pt x="2077725" y="2413530"/>
                            </a:cubicBezTo>
                            <a:cubicBezTo>
                              <a:pt x="2054865" y="2436390"/>
                              <a:pt x="2015918" y="2349183"/>
                              <a:pt x="1986285" y="2377970"/>
                            </a:cubicBezTo>
                            <a:cubicBezTo>
                              <a:pt x="1956652" y="2406757"/>
                              <a:pt x="1935485" y="2569317"/>
                              <a:pt x="1899925" y="2586250"/>
                            </a:cubicBezTo>
                            <a:cubicBezTo>
                              <a:pt x="1864365" y="2603183"/>
                              <a:pt x="1817798" y="2474490"/>
                              <a:pt x="1772925" y="2479570"/>
                            </a:cubicBezTo>
                            <a:cubicBezTo>
                              <a:pt x="1728052" y="2484650"/>
                              <a:pt x="1669631" y="2605723"/>
                              <a:pt x="1630685" y="2616730"/>
                            </a:cubicBezTo>
                            <a:cubicBezTo>
                              <a:pt x="1591739" y="2627737"/>
                              <a:pt x="1594278" y="2543070"/>
                              <a:pt x="1539245" y="2545610"/>
                            </a:cubicBezTo>
                            <a:cubicBezTo>
                              <a:pt x="1484212" y="2548150"/>
                              <a:pt x="1347898" y="2628583"/>
                              <a:pt x="1300485" y="2631970"/>
                            </a:cubicBezTo>
                            <a:cubicBezTo>
                              <a:pt x="1253072" y="2635357"/>
                              <a:pt x="1278472" y="2562543"/>
                              <a:pt x="1254765" y="2565930"/>
                            </a:cubicBezTo>
                            <a:cubicBezTo>
                              <a:pt x="1231058" y="2569317"/>
                              <a:pt x="1193805" y="2659910"/>
                              <a:pt x="1158245" y="2652290"/>
                            </a:cubicBezTo>
                            <a:cubicBezTo>
                              <a:pt x="1122685" y="2644670"/>
                              <a:pt x="1081198" y="2527830"/>
                              <a:pt x="1041405" y="2520210"/>
                            </a:cubicBezTo>
                            <a:cubicBezTo>
                              <a:pt x="1001612" y="2512590"/>
                              <a:pt x="943192" y="2615037"/>
                              <a:pt x="919485" y="2606570"/>
                            </a:cubicBezTo>
                            <a:cubicBezTo>
                              <a:pt x="895778" y="2598103"/>
                              <a:pt x="921178" y="2487190"/>
                              <a:pt x="899165" y="2469410"/>
                            </a:cubicBezTo>
                            <a:cubicBezTo>
                              <a:pt x="877152" y="2451630"/>
                              <a:pt x="817038" y="2488037"/>
                              <a:pt x="787405" y="2499890"/>
                            </a:cubicBezTo>
                            <a:cubicBezTo>
                              <a:pt x="757772" y="2511743"/>
                              <a:pt x="734912" y="2554077"/>
                              <a:pt x="721365" y="2540530"/>
                            </a:cubicBezTo>
                            <a:cubicBezTo>
                              <a:pt x="707818" y="2526983"/>
                              <a:pt x="734065" y="2444010"/>
                              <a:pt x="706125" y="2418610"/>
                            </a:cubicBezTo>
                            <a:cubicBezTo>
                              <a:pt x="678185" y="2393210"/>
                              <a:pt x="578278" y="2413530"/>
                              <a:pt x="553725" y="2388130"/>
                            </a:cubicBezTo>
                            <a:cubicBezTo>
                              <a:pt x="529172" y="2362730"/>
                              <a:pt x="579125" y="2284837"/>
                              <a:pt x="558805" y="2266210"/>
                            </a:cubicBezTo>
                            <a:cubicBezTo>
                              <a:pt x="538485" y="2247583"/>
                              <a:pt x="456358" y="2296690"/>
                              <a:pt x="431805" y="2276370"/>
                            </a:cubicBezTo>
                            <a:cubicBezTo>
                              <a:pt x="407252" y="2256050"/>
                              <a:pt x="444505" y="2164610"/>
                              <a:pt x="411485" y="2144290"/>
                            </a:cubicBezTo>
                            <a:cubicBezTo>
                              <a:pt x="378465" y="2123970"/>
                              <a:pt x="250618" y="2173923"/>
                              <a:pt x="233685" y="2154450"/>
                            </a:cubicBezTo>
                            <a:cubicBezTo>
                              <a:pt x="216752" y="2134977"/>
                              <a:pt x="327665" y="2058777"/>
                              <a:pt x="309885" y="2027450"/>
                            </a:cubicBezTo>
                            <a:cubicBezTo>
                              <a:pt x="292105" y="1996123"/>
                              <a:pt x="143092" y="1996970"/>
                              <a:pt x="127005" y="1966490"/>
                            </a:cubicBezTo>
                            <a:cubicBezTo>
                              <a:pt x="110918" y="1936010"/>
                              <a:pt x="227758" y="1879283"/>
                              <a:pt x="213365" y="1844570"/>
                            </a:cubicBezTo>
                            <a:cubicBezTo>
                              <a:pt x="198972" y="1809857"/>
                              <a:pt x="54192" y="1791230"/>
                              <a:pt x="40645" y="1758210"/>
                            </a:cubicBezTo>
                            <a:cubicBezTo>
                              <a:pt x="27098" y="1725190"/>
                              <a:pt x="135472" y="1687090"/>
                              <a:pt x="132085" y="1646450"/>
                            </a:cubicBezTo>
                            <a:cubicBezTo>
                              <a:pt x="128698" y="1605810"/>
                              <a:pt x="25405" y="1549083"/>
                              <a:pt x="20325" y="1514370"/>
                            </a:cubicBezTo>
                            <a:cubicBezTo>
                              <a:pt x="15245" y="1479657"/>
                              <a:pt x="104992" y="1472883"/>
                              <a:pt x="101605" y="1438170"/>
                            </a:cubicBezTo>
                            <a:cubicBezTo>
                              <a:pt x="98218" y="1403457"/>
                              <a:pt x="-842" y="1336570"/>
                              <a:pt x="5" y="1306090"/>
                            </a:cubicBezTo>
                            <a:cubicBezTo>
                              <a:pt x="852" y="1275610"/>
                              <a:pt x="104992" y="1298470"/>
                              <a:pt x="106685" y="1255290"/>
                            </a:cubicBezTo>
                            <a:cubicBezTo>
                              <a:pt x="108378" y="1212110"/>
                              <a:pt x="-842" y="1091883"/>
                              <a:pt x="10165" y="1047010"/>
                            </a:cubicBezTo>
                            <a:cubicBezTo>
                              <a:pt x="21172" y="1002137"/>
                              <a:pt x="157485" y="1023303"/>
                              <a:pt x="172725" y="986050"/>
                            </a:cubicBezTo>
                            <a:cubicBezTo>
                              <a:pt x="187965" y="948797"/>
                              <a:pt x="92292" y="852277"/>
                              <a:pt x="101605" y="823490"/>
                            </a:cubicBezTo>
                            <a:cubicBezTo>
                              <a:pt x="110918" y="794703"/>
                              <a:pt x="214212" y="833650"/>
                              <a:pt x="228605" y="813330"/>
                            </a:cubicBezTo>
                            <a:cubicBezTo>
                              <a:pt x="242998" y="793010"/>
                              <a:pt x="174418" y="718503"/>
                              <a:pt x="187965" y="701570"/>
                            </a:cubicBezTo>
                            <a:cubicBezTo>
                              <a:pt x="201512" y="684637"/>
                              <a:pt x="294645" y="738823"/>
                              <a:pt x="309885" y="711730"/>
                            </a:cubicBezTo>
                            <a:cubicBezTo>
                              <a:pt x="325125" y="684637"/>
                              <a:pt x="262472" y="566103"/>
                              <a:pt x="279405" y="539010"/>
                            </a:cubicBezTo>
                            <a:cubicBezTo>
                              <a:pt x="296338" y="511917"/>
                              <a:pt x="389472" y="568643"/>
                              <a:pt x="411485" y="549170"/>
                            </a:cubicBezTo>
                            <a:cubicBezTo>
                              <a:pt x="433498" y="529697"/>
                              <a:pt x="383545" y="443337"/>
                              <a:pt x="411485" y="422170"/>
                            </a:cubicBezTo>
                            <a:cubicBezTo>
                              <a:pt x="439425" y="401003"/>
                              <a:pt x="552878" y="450110"/>
                              <a:pt x="579125" y="422170"/>
                            </a:cubicBezTo>
                            <a:cubicBezTo>
                              <a:pt x="605372" y="394230"/>
                              <a:pt x="543565" y="274003"/>
                              <a:pt x="568965" y="254530"/>
                            </a:cubicBezTo>
                            <a:cubicBezTo>
                              <a:pt x="594365" y="235057"/>
                              <a:pt x="695118" y="325650"/>
                              <a:pt x="731525" y="305330"/>
                            </a:cubicBezTo>
                            <a:cubicBezTo>
                              <a:pt x="767932" y="285010"/>
                              <a:pt x="756078" y="146157"/>
                              <a:pt x="787405" y="132610"/>
                            </a:cubicBezTo>
                            <a:cubicBezTo>
                              <a:pt x="818732" y="119063"/>
                              <a:pt x="883078" y="240983"/>
                              <a:pt x="919485" y="224050"/>
                            </a:cubicBezTo>
                            <a:cubicBezTo>
                              <a:pt x="955892" y="207117"/>
                              <a:pt x="965205" y="42863"/>
                              <a:pt x="1005845" y="31010"/>
                            </a:cubicBezTo>
                            <a:cubicBezTo>
                              <a:pt x="1046485" y="19157"/>
                              <a:pt x="1124378" y="158010"/>
                              <a:pt x="1163325" y="152930"/>
                            </a:cubicBezTo>
                            <a:cubicBezTo>
                              <a:pt x="1202272" y="147850"/>
                              <a:pt x="1222592" y="7303"/>
                              <a:pt x="1239525" y="530"/>
                            </a:cubicBezTo>
                            <a:cubicBezTo>
                              <a:pt x="1256458" y="-6243"/>
                              <a:pt x="1260691" y="53023"/>
                              <a:pt x="1264925" y="112290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390" name="Oval 389"/>
                  <p:cNvSpPr/>
                  <p:nvPr/>
                </p:nvSpPr>
                <p:spPr>
                  <a:xfrm>
                    <a:off x="5906603" y="1899394"/>
                    <a:ext cx="295102" cy="295102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 prstMaterial="plastic">
                    <a:bevelT w="146050" h="146050"/>
                    <a:bevelB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395" name="Oval 394"/>
                <p:cNvSpPr/>
                <p:nvPr/>
              </p:nvSpPr>
              <p:spPr>
                <a:xfrm>
                  <a:off x="5968414" y="3884749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>
                  <a:off x="6006318" y="3853553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>
                  <a:off x="6039128" y="3821384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8" name="Oval 397"/>
                <p:cNvSpPr/>
                <p:nvPr/>
              </p:nvSpPr>
              <p:spPr>
                <a:xfrm>
                  <a:off x="6061537" y="3779508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9" name="Oval 398"/>
                <p:cNvSpPr/>
                <p:nvPr/>
              </p:nvSpPr>
              <p:spPr>
                <a:xfrm>
                  <a:off x="6074019" y="3733657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>
                  <a:off x="5927638" y="3905449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1" name="Oval 400"/>
                <p:cNvSpPr/>
                <p:nvPr/>
              </p:nvSpPr>
              <p:spPr>
                <a:xfrm>
                  <a:off x="5880649" y="3910313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02" name="Group 401"/>
                <p:cNvGrpSpPr/>
                <p:nvPr/>
              </p:nvGrpSpPr>
              <p:grpSpPr>
                <a:xfrm rot="16200000">
                  <a:off x="5890807" y="3496537"/>
                  <a:ext cx="239089" cy="222375"/>
                  <a:chOff x="4030577" y="2845521"/>
                  <a:chExt cx="239089" cy="222375"/>
                </a:xfrm>
              </p:grpSpPr>
              <p:sp>
                <p:nvSpPr>
                  <p:cNvPr id="403" name="Oval 402"/>
                  <p:cNvSpPr/>
                  <p:nvPr/>
                </p:nvSpPr>
                <p:spPr>
                  <a:xfrm>
                    <a:off x="4118342" y="299661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4" name="Oval 403"/>
                  <p:cNvSpPr/>
                  <p:nvPr/>
                </p:nvSpPr>
                <p:spPr>
                  <a:xfrm>
                    <a:off x="4156246" y="296541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>
                    <a:off x="4189056" y="2933248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6" name="Oval 405"/>
                  <p:cNvSpPr/>
                  <p:nvPr/>
                </p:nvSpPr>
                <p:spPr>
                  <a:xfrm>
                    <a:off x="4211465" y="2891372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7" name="Oval 406"/>
                  <p:cNvSpPr/>
                  <p:nvPr/>
                </p:nvSpPr>
                <p:spPr>
                  <a:xfrm>
                    <a:off x="4223947" y="2845521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4077566" y="301731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4030577" y="302217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0" name="Group 409"/>
                <p:cNvGrpSpPr/>
                <p:nvPr/>
              </p:nvGrpSpPr>
              <p:grpSpPr>
                <a:xfrm rot="10800000">
                  <a:off x="5657639" y="3486228"/>
                  <a:ext cx="240890" cy="467852"/>
                  <a:chOff x="4005161" y="2649724"/>
                  <a:chExt cx="240890" cy="467852"/>
                </a:xfrm>
              </p:grpSpPr>
              <p:sp>
                <p:nvSpPr>
                  <p:cNvPr id="411" name="Oval 410"/>
                  <p:cNvSpPr/>
                  <p:nvPr/>
                </p:nvSpPr>
                <p:spPr>
                  <a:xfrm>
                    <a:off x="4092926" y="304629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4130830" y="301509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4163640" y="2982928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4" name="Oval 413"/>
                  <p:cNvSpPr/>
                  <p:nvPr/>
                </p:nvSpPr>
                <p:spPr>
                  <a:xfrm>
                    <a:off x="4186049" y="2941052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5" name="Oval 414"/>
                  <p:cNvSpPr/>
                  <p:nvPr/>
                </p:nvSpPr>
                <p:spPr>
                  <a:xfrm>
                    <a:off x="4198531" y="2895201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6" name="Oval 415"/>
                  <p:cNvSpPr/>
                  <p:nvPr/>
                </p:nvSpPr>
                <p:spPr>
                  <a:xfrm>
                    <a:off x="4052150" y="306699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7" name="Oval 416"/>
                  <p:cNvSpPr/>
                  <p:nvPr/>
                </p:nvSpPr>
                <p:spPr>
                  <a:xfrm>
                    <a:off x="4005161" y="307185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18" name="Group 417"/>
                  <p:cNvGrpSpPr/>
                  <p:nvPr/>
                </p:nvGrpSpPr>
                <p:grpSpPr>
                  <a:xfrm rot="16200000">
                    <a:off x="4015319" y="2658081"/>
                    <a:ext cx="239089" cy="222375"/>
                    <a:chOff x="4030577" y="2845521"/>
                    <a:chExt cx="239089" cy="222375"/>
                  </a:xfrm>
                </p:grpSpPr>
                <p:sp>
                  <p:nvSpPr>
                    <p:cNvPr id="419" name="Oval 418"/>
                    <p:cNvSpPr/>
                    <p:nvPr/>
                  </p:nvSpPr>
                  <p:spPr>
                    <a:xfrm>
                      <a:off x="4118342" y="2996613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0" name="Oval 419"/>
                    <p:cNvSpPr/>
                    <p:nvPr/>
                  </p:nvSpPr>
                  <p:spPr>
                    <a:xfrm>
                      <a:off x="4156246" y="2965417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1" name="Oval 420"/>
                    <p:cNvSpPr/>
                    <p:nvPr/>
                  </p:nvSpPr>
                  <p:spPr>
                    <a:xfrm>
                      <a:off x="4189056" y="2933248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2" name="Oval 421"/>
                    <p:cNvSpPr/>
                    <p:nvPr/>
                  </p:nvSpPr>
                  <p:spPr>
                    <a:xfrm>
                      <a:off x="4211465" y="2891372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3" name="Oval 422"/>
                    <p:cNvSpPr/>
                    <p:nvPr/>
                  </p:nvSpPr>
                  <p:spPr>
                    <a:xfrm>
                      <a:off x="4223947" y="2845521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4" name="Oval 423"/>
                    <p:cNvSpPr/>
                    <p:nvPr/>
                  </p:nvSpPr>
                  <p:spPr>
                    <a:xfrm>
                      <a:off x="4077566" y="3017313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25" name="Oval 424"/>
                    <p:cNvSpPr/>
                    <p:nvPr/>
                  </p:nvSpPr>
                  <p:spPr>
                    <a:xfrm>
                      <a:off x="4030577" y="3022177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  <p:sp>
            <p:nvSpPr>
              <p:cNvPr id="431" name="Freeform 430"/>
              <p:cNvSpPr/>
              <p:nvPr/>
            </p:nvSpPr>
            <p:spPr>
              <a:xfrm rot="16200000">
                <a:off x="5623345" y="3454264"/>
                <a:ext cx="518864" cy="523049"/>
              </a:xfrm>
              <a:custGeom>
                <a:avLst/>
                <a:gdLst>
                  <a:gd name="connsiteX0" fmla="*/ 1315725 w 2631516"/>
                  <a:gd name="connsiteY0" fmla="*/ 137690 h 2652744"/>
                  <a:gd name="connsiteX1" fmla="*/ 1397005 w 2631516"/>
                  <a:gd name="connsiteY1" fmla="*/ 51330 h 2652744"/>
                  <a:gd name="connsiteX2" fmla="*/ 1478285 w 2631516"/>
                  <a:gd name="connsiteY2" fmla="*/ 163090 h 2652744"/>
                  <a:gd name="connsiteX3" fmla="*/ 1569725 w 2631516"/>
                  <a:gd name="connsiteY3" fmla="*/ 107210 h 2652744"/>
                  <a:gd name="connsiteX4" fmla="*/ 1645925 w 2631516"/>
                  <a:gd name="connsiteY4" fmla="*/ 213890 h 2652744"/>
                  <a:gd name="connsiteX5" fmla="*/ 1798325 w 2631516"/>
                  <a:gd name="connsiteY5" fmla="*/ 158010 h 2652744"/>
                  <a:gd name="connsiteX6" fmla="*/ 1854205 w 2631516"/>
                  <a:gd name="connsiteY6" fmla="*/ 310410 h 2652744"/>
                  <a:gd name="connsiteX7" fmla="*/ 1991365 w 2631516"/>
                  <a:gd name="connsiteY7" fmla="*/ 279930 h 2652744"/>
                  <a:gd name="connsiteX8" fmla="*/ 2042165 w 2631516"/>
                  <a:gd name="connsiteY8" fmla="*/ 422170 h 2652744"/>
                  <a:gd name="connsiteX9" fmla="*/ 2199645 w 2631516"/>
                  <a:gd name="connsiteY9" fmla="*/ 396770 h 2652744"/>
                  <a:gd name="connsiteX10" fmla="*/ 2199645 w 2631516"/>
                  <a:gd name="connsiteY10" fmla="*/ 564410 h 2652744"/>
                  <a:gd name="connsiteX11" fmla="*/ 2402845 w 2631516"/>
                  <a:gd name="connsiteY11" fmla="*/ 569490 h 2652744"/>
                  <a:gd name="connsiteX12" fmla="*/ 2321565 w 2631516"/>
                  <a:gd name="connsiteY12" fmla="*/ 732050 h 2652744"/>
                  <a:gd name="connsiteX13" fmla="*/ 2529845 w 2631516"/>
                  <a:gd name="connsiteY13" fmla="*/ 808250 h 2652744"/>
                  <a:gd name="connsiteX14" fmla="*/ 2433325 w 2631516"/>
                  <a:gd name="connsiteY14" fmla="*/ 960650 h 2652744"/>
                  <a:gd name="connsiteX15" fmla="*/ 2621285 w 2631516"/>
                  <a:gd name="connsiteY15" fmla="*/ 1077490 h 2652744"/>
                  <a:gd name="connsiteX16" fmla="*/ 2489205 w 2631516"/>
                  <a:gd name="connsiteY16" fmla="*/ 1174010 h 2652744"/>
                  <a:gd name="connsiteX17" fmla="*/ 2631445 w 2631516"/>
                  <a:gd name="connsiteY17" fmla="*/ 1336570 h 2652744"/>
                  <a:gd name="connsiteX18" fmla="*/ 2509525 w 2631516"/>
                  <a:gd name="connsiteY18" fmla="*/ 1458490 h 2652744"/>
                  <a:gd name="connsiteX19" fmla="*/ 2585725 w 2631516"/>
                  <a:gd name="connsiteY19" fmla="*/ 1605810 h 2652744"/>
                  <a:gd name="connsiteX20" fmla="*/ 2468885 w 2631516"/>
                  <a:gd name="connsiteY20" fmla="*/ 1646450 h 2652744"/>
                  <a:gd name="connsiteX21" fmla="*/ 2519685 w 2631516"/>
                  <a:gd name="connsiteY21" fmla="*/ 1803930 h 2652744"/>
                  <a:gd name="connsiteX22" fmla="*/ 2392685 w 2631516"/>
                  <a:gd name="connsiteY22" fmla="*/ 1849650 h 2652744"/>
                  <a:gd name="connsiteX23" fmla="*/ 2402845 w 2631516"/>
                  <a:gd name="connsiteY23" fmla="*/ 2022370 h 2652744"/>
                  <a:gd name="connsiteX24" fmla="*/ 2270765 w 2631516"/>
                  <a:gd name="connsiteY24" fmla="*/ 2052850 h 2652744"/>
                  <a:gd name="connsiteX25" fmla="*/ 2270765 w 2631516"/>
                  <a:gd name="connsiteY25" fmla="*/ 2220490 h 2652744"/>
                  <a:gd name="connsiteX26" fmla="*/ 2123445 w 2631516"/>
                  <a:gd name="connsiteY26" fmla="*/ 2240810 h 2652744"/>
                  <a:gd name="connsiteX27" fmla="*/ 2077725 w 2631516"/>
                  <a:gd name="connsiteY27" fmla="*/ 2413530 h 2652744"/>
                  <a:gd name="connsiteX28" fmla="*/ 1986285 w 2631516"/>
                  <a:gd name="connsiteY28" fmla="*/ 2377970 h 2652744"/>
                  <a:gd name="connsiteX29" fmla="*/ 1899925 w 2631516"/>
                  <a:gd name="connsiteY29" fmla="*/ 2586250 h 2652744"/>
                  <a:gd name="connsiteX30" fmla="*/ 1772925 w 2631516"/>
                  <a:gd name="connsiteY30" fmla="*/ 2479570 h 2652744"/>
                  <a:gd name="connsiteX31" fmla="*/ 1630685 w 2631516"/>
                  <a:gd name="connsiteY31" fmla="*/ 2616730 h 2652744"/>
                  <a:gd name="connsiteX32" fmla="*/ 1539245 w 2631516"/>
                  <a:gd name="connsiteY32" fmla="*/ 2545610 h 2652744"/>
                  <a:gd name="connsiteX33" fmla="*/ 1300485 w 2631516"/>
                  <a:gd name="connsiteY33" fmla="*/ 2631970 h 2652744"/>
                  <a:gd name="connsiteX34" fmla="*/ 1254765 w 2631516"/>
                  <a:gd name="connsiteY34" fmla="*/ 2565930 h 2652744"/>
                  <a:gd name="connsiteX35" fmla="*/ 1158245 w 2631516"/>
                  <a:gd name="connsiteY35" fmla="*/ 2652290 h 2652744"/>
                  <a:gd name="connsiteX36" fmla="*/ 1041405 w 2631516"/>
                  <a:gd name="connsiteY36" fmla="*/ 2520210 h 2652744"/>
                  <a:gd name="connsiteX37" fmla="*/ 919485 w 2631516"/>
                  <a:gd name="connsiteY37" fmla="*/ 2606570 h 2652744"/>
                  <a:gd name="connsiteX38" fmla="*/ 899165 w 2631516"/>
                  <a:gd name="connsiteY38" fmla="*/ 2469410 h 2652744"/>
                  <a:gd name="connsiteX39" fmla="*/ 787405 w 2631516"/>
                  <a:gd name="connsiteY39" fmla="*/ 2499890 h 2652744"/>
                  <a:gd name="connsiteX40" fmla="*/ 721365 w 2631516"/>
                  <a:gd name="connsiteY40" fmla="*/ 2540530 h 2652744"/>
                  <a:gd name="connsiteX41" fmla="*/ 706125 w 2631516"/>
                  <a:gd name="connsiteY41" fmla="*/ 2418610 h 2652744"/>
                  <a:gd name="connsiteX42" fmla="*/ 553725 w 2631516"/>
                  <a:gd name="connsiteY42" fmla="*/ 2388130 h 2652744"/>
                  <a:gd name="connsiteX43" fmla="*/ 558805 w 2631516"/>
                  <a:gd name="connsiteY43" fmla="*/ 2266210 h 2652744"/>
                  <a:gd name="connsiteX44" fmla="*/ 431805 w 2631516"/>
                  <a:gd name="connsiteY44" fmla="*/ 2276370 h 2652744"/>
                  <a:gd name="connsiteX45" fmla="*/ 411485 w 2631516"/>
                  <a:gd name="connsiteY45" fmla="*/ 2144290 h 2652744"/>
                  <a:gd name="connsiteX46" fmla="*/ 233685 w 2631516"/>
                  <a:gd name="connsiteY46" fmla="*/ 2154450 h 2652744"/>
                  <a:gd name="connsiteX47" fmla="*/ 309885 w 2631516"/>
                  <a:gd name="connsiteY47" fmla="*/ 2027450 h 2652744"/>
                  <a:gd name="connsiteX48" fmla="*/ 127005 w 2631516"/>
                  <a:gd name="connsiteY48" fmla="*/ 1966490 h 2652744"/>
                  <a:gd name="connsiteX49" fmla="*/ 213365 w 2631516"/>
                  <a:gd name="connsiteY49" fmla="*/ 1844570 h 2652744"/>
                  <a:gd name="connsiteX50" fmla="*/ 40645 w 2631516"/>
                  <a:gd name="connsiteY50" fmla="*/ 1758210 h 2652744"/>
                  <a:gd name="connsiteX51" fmla="*/ 132085 w 2631516"/>
                  <a:gd name="connsiteY51" fmla="*/ 1646450 h 2652744"/>
                  <a:gd name="connsiteX52" fmla="*/ 20325 w 2631516"/>
                  <a:gd name="connsiteY52" fmla="*/ 1514370 h 2652744"/>
                  <a:gd name="connsiteX53" fmla="*/ 101605 w 2631516"/>
                  <a:gd name="connsiteY53" fmla="*/ 1438170 h 2652744"/>
                  <a:gd name="connsiteX54" fmla="*/ 5 w 2631516"/>
                  <a:gd name="connsiteY54" fmla="*/ 1306090 h 2652744"/>
                  <a:gd name="connsiteX55" fmla="*/ 106685 w 2631516"/>
                  <a:gd name="connsiteY55" fmla="*/ 1255290 h 2652744"/>
                  <a:gd name="connsiteX56" fmla="*/ 10165 w 2631516"/>
                  <a:gd name="connsiteY56" fmla="*/ 1047010 h 2652744"/>
                  <a:gd name="connsiteX57" fmla="*/ 172725 w 2631516"/>
                  <a:gd name="connsiteY57" fmla="*/ 986050 h 2652744"/>
                  <a:gd name="connsiteX58" fmla="*/ 101605 w 2631516"/>
                  <a:gd name="connsiteY58" fmla="*/ 823490 h 2652744"/>
                  <a:gd name="connsiteX59" fmla="*/ 228605 w 2631516"/>
                  <a:gd name="connsiteY59" fmla="*/ 813330 h 2652744"/>
                  <a:gd name="connsiteX60" fmla="*/ 187965 w 2631516"/>
                  <a:gd name="connsiteY60" fmla="*/ 701570 h 2652744"/>
                  <a:gd name="connsiteX61" fmla="*/ 309885 w 2631516"/>
                  <a:gd name="connsiteY61" fmla="*/ 711730 h 2652744"/>
                  <a:gd name="connsiteX62" fmla="*/ 279405 w 2631516"/>
                  <a:gd name="connsiteY62" fmla="*/ 539010 h 2652744"/>
                  <a:gd name="connsiteX63" fmla="*/ 411485 w 2631516"/>
                  <a:gd name="connsiteY63" fmla="*/ 549170 h 2652744"/>
                  <a:gd name="connsiteX64" fmla="*/ 411485 w 2631516"/>
                  <a:gd name="connsiteY64" fmla="*/ 422170 h 2652744"/>
                  <a:gd name="connsiteX65" fmla="*/ 579125 w 2631516"/>
                  <a:gd name="connsiteY65" fmla="*/ 422170 h 2652744"/>
                  <a:gd name="connsiteX66" fmla="*/ 568965 w 2631516"/>
                  <a:gd name="connsiteY66" fmla="*/ 254530 h 2652744"/>
                  <a:gd name="connsiteX67" fmla="*/ 731525 w 2631516"/>
                  <a:gd name="connsiteY67" fmla="*/ 305330 h 2652744"/>
                  <a:gd name="connsiteX68" fmla="*/ 787405 w 2631516"/>
                  <a:gd name="connsiteY68" fmla="*/ 132610 h 2652744"/>
                  <a:gd name="connsiteX69" fmla="*/ 919485 w 2631516"/>
                  <a:gd name="connsiteY69" fmla="*/ 224050 h 2652744"/>
                  <a:gd name="connsiteX70" fmla="*/ 1005845 w 2631516"/>
                  <a:gd name="connsiteY70" fmla="*/ 31010 h 2652744"/>
                  <a:gd name="connsiteX71" fmla="*/ 1163325 w 2631516"/>
                  <a:gd name="connsiteY71" fmla="*/ 152930 h 2652744"/>
                  <a:gd name="connsiteX72" fmla="*/ 1239525 w 2631516"/>
                  <a:gd name="connsiteY72" fmla="*/ 530 h 2652744"/>
                  <a:gd name="connsiteX73" fmla="*/ 1264925 w 2631516"/>
                  <a:gd name="connsiteY73" fmla="*/ 112290 h 2652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2631516" h="2652744">
                    <a:moveTo>
                      <a:pt x="1315725" y="137690"/>
                    </a:moveTo>
                    <a:cubicBezTo>
                      <a:pt x="1342818" y="92393"/>
                      <a:pt x="1369912" y="47097"/>
                      <a:pt x="1397005" y="51330"/>
                    </a:cubicBezTo>
                    <a:cubicBezTo>
                      <a:pt x="1424098" y="55563"/>
                      <a:pt x="1449498" y="153777"/>
                      <a:pt x="1478285" y="163090"/>
                    </a:cubicBezTo>
                    <a:cubicBezTo>
                      <a:pt x="1507072" y="172403"/>
                      <a:pt x="1541785" y="98743"/>
                      <a:pt x="1569725" y="107210"/>
                    </a:cubicBezTo>
                    <a:cubicBezTo>
                      <a:pt x="1597665" y="115677"/>
                      <a:pt x="1607825" y="205423"/>
                      <a:pt x="1645925" y="213890"/>
                    </a:cubicBezTo>
                    <a:cubicBezTo>
                      <a:pt x="1684025" y="222357"/>
                      <a:pt x="1763612" y="141923"/>
                      <a:pt x="1798325" y="158010"/>
                    </a:cubicBezTo>
                    <a:cubicBezTo>
                      <a:pt x="1833038" y="174097"/>
                      <a:pt x="1822032" y="290090"/>
                      <a:pt x="1854205" y="310410"/>
                    </a:cubicBezTo>
                    <a:cubicBezTo>
                      <a:pt x="1886378" y="330730"/>
                      <a:pt x="1960038" y="261303"/>
                      <a:pt x="1991365" y="279930"/>
                    </a:cubicBezTo>
                    <a:cubicBezTo>
                      <a:pt x="2022692" y="298557"/>
                      <a:pt x="2007452" y="402697"/>
                      <a:pt x="2042165" y="422170"/>
                    </a:cubicBezTo>
                    <a:cubicBezTo>
                      <a:pt x="2076878" y="441643"/>
                      <a:pt x="2173398" y="373063"/>
                      <a:pt x="2199645" y="396770"/>
                    </a:cubicBezTo>
                    <a:cubicBezTo>
                      <a:pt x="2225892" y="420477"/>
                      <a:pt x="2165778" y="535623"/>
                      <a:pt x="2199645" y="564410"/>
                    </a:cubicBezTo>
                    <a:cubicBezTo>
                      <a:pt x="2233512" y="593197"/>
                      <a:pt x="2382525" y="541550"/>
                      <a:pt x="2402845" y="569490"/>
                    </a:cubicBezTo>
                    <a:cubicBezTo>
                      <a:pt x="2423165" y="597430"/>
                      <a:pt x="2300398" y="692257"/>
                      <a:pt x="2321565" y="732050"/>
                    </a:cubicBezTo>
                    <a:cubicBezTo>
                      <a:pt x="2342732" y="771843"/>
                      <a:pt x="2511218" y="770150"/>
                      <a:pt x="2529845" y="808250"/>
                    </a:cubicBezTo>
                    <a:cubicBezTo>
                      <a:pt x="2548472" y="846350"/>
                      <a:pt x="2418085" y="915777"/>
                      <a:pt x="2433325" y="960650"/>
                    </a:cubicBezTo>
                    <a:cubicBezTo>
                      <a:pt x="2448565" y="1005523"/>
                      <a:pt x="2611972" y="1041930"/>
                      <a:pt x="2621285" y="1077490"/>
                    </a:cubicBezTo>
                    <a:cubicBezTo>
                      <a:pt x="2630598" y="1113050"/>
                      <a:pt x="2487512" y="1130830"/>
                      <a:pt x="2489205" y="1174010"/>
                    </a:cubicBezTo>
                    <a:cubicBezTo>
                      <a:pt x="2490898" y="1217190"/>
                      <a:pt x="2628058" y="1289157"/>
                      <a:pt x="2631445" y="1336570"/>
                    </a:cubicBezTo>
                    <a:cubicBezTo>
                      <a:pt x="2634832" y="1383983"/>
                      <a:pt x="2517145" y="1413617"/>
                      <a:pt x="2509525" y="1458490"/>
                    </a:cubicBezTo>
                    <a:cubicBezTo>
                      <a:pt x="2501905" y="1503363"/>
                      <a:pt x="2592498" y="1574483"/>
                      <a:pt x="2585725" y="1605810"/>
                    </a:cubicBezTo>
                    <a:cubicBezTo>
                      <a:pt x="2578952" y="1637137"/>
                      <a:pt x="2479892" y="1613430"/>
                      <a:pt x="2468885" y="1646450"/>
                    </a:cubicBezTo>
                    <a:cubicBezTo>
                      <a:pt x="2457878" y="1679470"/>
                      <a:pt x="2532385" y="1770063"/>
                      <a:pt x="2519685" y="1803930"/>
                    </a:cubicBezTo>
                    <a:cubicBezTo>
                      <a:pt x="2506985" y="1837797"/>
                      <a:pt x="2412158" y="1813243"/>
                      <a:pt x="2392685" y="1849650"/>
                    </a:cubicBezTo>
                    <a:cubicBezTo>
                      <a:pt x="2373212" y="1886057"/>
                      <a:pt x="2423165" y="1988503"/>
                      <a:pt x="2402845" y="2022370"/>
                    </a:cubicBezTo>
                    <a:cubicBezTo>
                      <a:pt x="2382525" y="2056237"/>
                      <a:pt x="2292778" y="2019830"/>
                      <a:pt x="2270765" y="2052850"/>
                    </a:cubicBezTo>
                    <a:cubicBezTo>
                      <a:pt x="2248752" y="2085870"/>
                      <a:pt x="2295318" y="2189163"/>
                      <a:pt x="2270765" y="2220490"/>
                    </a:cubicBezTo>
                    <a:cubicBezTo>
                      <a:pt x="2246212" y="2251817"/>
                      <a:pt x="2155618" y="2208637"/>
                      <a:pt x="2123445" y="2240810"/>
                    </a:cubicBezTo>
                    <a:cubicBezTo>
                      <a:pt x="2091272" y="2272983"/>
                      <a:pt x="2100585" y="2390670"/>
                      <a:pt x="2077725" y="2413530"/>
                    </a:cubicBezTo>
                    <a:cubicBezTo>
                      <a:pt x="2054865" y="2436390"/>
                      <a:pt x="2015918" y="2349183"/>
                      <a:pt x="1986285" y="2377970"/>
                    </a:cubicBezTo>
                    <a:cubicBezTo>
                      <a:pt x="1956652" y="2406757"/>
                      <a:pt x="1935485" y="2569317"/>
                      <a:pt x="1899925" y="2586250"/>
                    </a:cubicBezTo>
                    <a:cubicBezTo>
                      <a:pt x="1864365" y="2603183"/>
                      <a:pt x="1817798" y="2474490"/>
                      <a:pt x="1772925" y="2479570"/>
                    </a:cubicBezTo>
                    <a:cubicBezTo>
                      <a:pt x="1728052" y="2484650"/>
                      <a:pt x="1669631" y="2605723"/>
                      <a:pt x="1630685" y="2616730"/>
                    </a:cubicBezTo>
                    <a:cubicBezTo>
                      <a:pt x="1591739" y="2627737"/>
                      <a:pt x="1594278" y="2543070"/>
                      <a:pt x="1539245" y="2545610"/>
                    </a:cubicBezTo>
                    <a:cubicBezTo>
                      <a:pt x="1484212" y="2548150"/>
                      <a:pt x="1347898" y="2628583"/>
                      <a:pt x="1300485" y="2631970"/>
                    </a:cubicBezTo>
                    <a:cubicBezTo>
                      <a:pt x="1253072" y="2635357"/>
                      <a:pt x="1278472" y="2562543"/>
                      <a:pt x="1254765" y="2565930"/>
                    </a:cubicBezTo>
                    <a:cubicBezTo>
                      <a:pt x="1231058" y="2569317"/>
                      <a:pt x="1193805" y="2659910"/>
                      <a:pt x="1158245" y="2652290"/>
                    </a:cubicBezTo>
                    <a:cubicBezTo>
                      <a:pt x="1122685" y="2644670"/>
                      <a:pt x="1081198" y="2527830"/>
                      <a:pt x="1041405" y="2520210"/>
                    </a:cubicBezTo>
                    <a:cubicBezTo>
                      <a:pt x="1001612" y="2512590"/>
                      <a:pt x="943192" y="2615037"/>
                      <a:pt x="919485" y="2606570"/>
                    </a:cubicBezTo>
                    <a:cubicBezTo>
                      <a:pt x="895778" y="2598103"/>
                      <a:pt x="921178" y="2487190"/>
                      <a:pt x="899165" y="2469410"/>
                    </a:cubicBezTo>
                    <a:cubicBezTo>
                      <a:pt x="877152" y="2451630"/>
                      <a:pt x="817038" y="2488037"/>
                      <a:pt x="787405" y="2499890"/>
                    </a:cubicBezTo>
                    <a:cubicBezTo>
                      <a:pt x="757772" y="2511743"/>
                      <a:pt x="734912" y="2554077"/>
                      <a:pt x="721365" y="2540530"/>
                    </a:cubicBezTo>
                    <a:cubicBezTo>
                      <a:pt x="707818" y="2526983"/>
                      <a:pt x="734065" y="2444010"/>
                      <a:pt x="706125" y="2418610"/>
                    </a:cubicBezTo>
                    <a:cubicBezTo>
                      <a:pt x="678185" y="2393210"/>
                      <a:pt x="578278" y="2413530"/>
                      <a:pt x="553725" y="2388130"/>
                    </a:cubicBezTo>
                    <a:cubicBezTo>
                      <a:pt x="529172" y="2362730"/>
                      <a:pt x="579125" y="2284837"/>
                      <a:pt x="558805" y="2266210"/>
                    </a:cubicBezTo>
                    <a:cubicBezTo>
                      <a:pt x="538485" y="2247583"/>
                      <a:pt x="456358" y="2296690"/>
                      <a:pt x="431805" y="2276370"/>
                    </a:cubicBezTo>
                    <a:cubicBezTo>
                      <a:pt x="407252" y="2256050"/>
                      <a:pt x="444505" y="2164610"/>
                      <a:pt x="411485" y="2144290"/>
                    </a:cubicBezTo>
                    <a:cubicBezTo>
                      <a:pt x="378465" y="2123970"/>
                      <a:pt x="250618" y="2173923"/>
                      <a:pt x="233685" y="2154450"/>
                    </a:cubicBezTo>
                    <a:cubicBezTo>
                      <a:pt x="216752" y="2134977"/>
                      <a:pt x="327665" y="2058777"/>
                      <a:pt x="309885" y="2027450"/>
                    </a:cubicBezTo>
                    <a:cubicBezTo>
                      <a:pt x="292105" y="1996123"/>
                      <a:pt x="143092" y="1996970"/>
                      <a:pt x="127005" y="1966490"/>
                    </a:cubicBezTo>
                    <a:cubicBezTo>
                      <a:pt x="110918" y="1936010"/>
                      <a:pt x="227758" y="1879283"/>
                      <a:pt x="213365" y="1844570"/>
                    </a:cubicBezTo>
                    <a:cubicBezTo>
                      <a:pt x="198972" y="1809857"/>
                      <a:pt x="54192" y="1791230"/>
                      <a:pt x="40645" y="1758210"/>
                    </a:cubicBezTo>
                    <a:cubicBezTo>
                      <a:pt x="27098" y="1725190"/>
                      <a:pt x="135472" y="1687090"/>
                      <a:pt x="132085" y="1646450"/>
                    </a:cubicBezTo>
                    <a:cubicBezTo>
                      <a:pt x="128698" y="1605810"/>
                      <a:pt x="25405" y="1549083"/>
                      <a:pt x="20325" y="1514370"/>
                    </a:cubicBezTo>
                    <a:cubicBezTo>
                      <a:pt x="15245" y="1479657"/>
                      <a:pt x="104992" y="1472883"/>
                      <a:pt x="101605" y="1438170"/>
                    </a:cubicBezTo>
                    <a:cubicBezTo>
                      <a:pt x="98218" y="1403457"/>
                      <a:pt x="-842" y="1336570"/>
                      <a:pt x="5" y="1306090"/>
                    </a:cubicBezTo>
                    <a:cubicBezTo>
                      <a:pt x="852" y="1275610"/>
                      <a:pt x="104992" y="1298470"/>
                      <a:pt x="106685" y="1255290"/>
                    </a:cubicBezTo>
                    <a:cubicBezTo>
                      <a:pt x="108378" y="1212110"/>
                      <a:pt x="-842" y="1091883"/>
                      <a:pt x="10165" y="1047010"/>
                    </a:cubicBezTo>
                    <a:cubicBezTo>
                      <a:pt x="21172" y="1002137"/>
                      <a:pt x="157485" y="1023303"/>
                      <a:pt x="172725" y="986050"/>
                    </a:cubicBezTo>
                    <a:cubicBezTo>
                      <a:pt x="187965" y="948797"/>
                      <a:pt x="92292" y="852277"/>
                      <a:pt x="101605" y="823490"/>
                    </a:cubicBezTo>
                    <a:cubicBezTo>
                      <a:pt x="110918" y="794703"/>
                      <a:pt x="214212" y="833650"/>
                      <a:pt x="228605" y="813330"/>
                    </a:cubicBezTo>
                    <a:cubicBezTo>
                      <a:pt x="242998" y="793010"/>
                      <a:pt x="174418" y="718503"/>
                      <a:pt x="187965" y="701570"/>
                    </a:cubicBezTo>
                    <a:cubicBezTo>
                      <a:pt x="201512" y="684637"/>
                      <a:pt x="294645" y="738823"/>
                      <a:pt x="309885" y="711730"/>
                    </a:cubicBezTo>
                    <a:cubicBezTo>
                      <a:pt x="325125" y="684637"/>
                      <a:pt x="262472" y="566103"/>
                      <a:pt x="279405" y="539010"/>
                    </a:cubicBezTo>
                    <a:cubicBezTo>
                      <a:pt x="296338" y="511917"/>
                      <a:pt x="389472" y="568643"/>
                      <a:pt x="411485" y="549170"/>
                    </a:cubicBezTo>
                    <a:cubicBezTo>
                      <a:pt x="433498" y="529697"/>
                      <a:pt x="383545" y="443337"/>
                      <a:pt x="411485" y="422170"/>
                    </a:cubicBezTo>
                    <a:cubicBezTo>
                      <a:pt x="439425" y="401003"/>
                      <a:pt x="552878" y="450110"/>
                      <a:pt x="579125" y="422170"/>
                    </a:cubicBezTo>
                    <a:cubicBezTo>
                      <a:pt x="605372" y="394230"/>
                      <a:pt x="543565" y="274003"/>
                      <a:pt x="568965" y="254530"/>
                    </a:cubicBezTo>
                    <a:cubicBezTo>
                      <a:pt x="594365" y="235057"/>
                      <a:pt x="695118" y="325650"/>
                      <a:pt x="731525" y="305330"/>
                    </a:cubicBezTo>
                    <a:cubicBezTo>
                      <a:pt x="767932" y="285010"/>
                      <a:pt x="756078" y="146157"/>
                      <a:pt x="787405" y="132610"/>
                    </a:cubicBezTo>
                    <a:cubicBezTo>
                      <a:pt x="818732" y="119063"/>
                      <a:pt x="883078" y="240983"/>
                      <a:pt x="919485" y="224050"/>
                    </a:cubicBezTo>
                    <a:cubicBezTo>
                      <a:pt x="955892" y="207117"/>
                      <a:pt x="965205" y="42863"/>
                      <a:pt x="1005845" y="31010"/>
                    </a:cubicBezTo>
                    <a:cubicBezTo>
                      <a:pt x="1046485" y="19157"/>
                      <a:pt x="1124378" y="158010"/>
                      <a:pt x="1163325" y="152930"/>
                    </a:cubicBezTo>
                    <a:cubicBezTo>
                      <a:pt x="1202272" y="147850"/>
                      <a:pt x="1222592" y="7303"/>
                      <a:pt x="1239525" y="530"/>
                    </a:cubicBezTo>
                    <a:cubicBezTo>
                      <a:pt x="1256458" y="-6243"/>
                      <a:pt x="1260691" y="53023"/>
                      <a:pt x="1264925" y="11229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32" name="Group 431"/>
              <p:cNvGrpSpPr/>
              <p:nvPr/>
            </p:nvGrpSpPr>
            <p:grpSpPr>
              <a:xfrm>
                <a:off x="4712958" y="4287517"/>
                <a:ext cx="463900" cy="469804"/>
                <a:chOff x="5657639" y="3486228"/>
                <a:chExt cx="463900" cy="469804"/>
              </a:xfrm>
            </p:grpSpPr>
            <p:grpSp>
              <p:nvGrpSpPr>
                <p:cNvPr id="433" name="Group 432"/>
                <p:cNvGrpSpPr/>
                <p:nvPr/>
              </p:nvGrpSpPr>
              <p:grpSpPr>
                <a:xfrm>
                  <a:off x="5698699" y="3537005"/>
                  <a:ext cx="368925" cy="365973"/>
                  <a:chOff x="5865906" y="1861937"/>
                  <a:chExt cx="368925" cy="365973"/>
                </a:xfrm>
              </p:grpSpPr>
              <p:grpSp>
                <p:nvGrpSpPr>
                  <p:cNvPr id="465" name="Group 464"/>
                  <p:cNvGrpSpPr/>
                  <p:nvPr/>
                </p:nvGrpSpPr>
                <p:grpSpPr>
                  <a:xfrm>
                    <a:off x="5865906" y="1861937"/>
                    <a:ext cx="368925" cy="365973"/>
                    <a:chOff x="3509704" y="2868613"/>
                    <a:chExt cx="2776077" cy="2753862"/>
                  </a:xfrm>
                </p:grpSpPr>
                <p:sp>
                  <p:nvSpPr>
                    <p:cNvPr id="467" name="Freeform 466"/>
                    <p:cNvSpPr/>
                    <p:nvPr/>
                  </p:nvSpPr>
                  <p:spPr>
                    <a:xfrm rot="15300000">
                      <a:off x="3581986" y="2919171"/>
                      <a:ext cx="2631516" cy="2652744"/>
                    </a:xfrm>
                    <a:custGeom>
                      <a:avLst/>
                      <a:gdLst>
                        <a:gd name="connsiteX0" fmla="*/ 1315725 w 2631516"/>
                        <a:gd name="connsiteY0" fmla="*/ 137690 h 2652744"/>
                        <a:gd name="connsiteX1" fmla="*/ 1397005 w 2631516"/>
                        <a:gd name="connsiteY1" fmla="*/ 51330 h 2652744"/>
                        <a:gd name="connsiteX2" fmla="*/ 1478285 w 2631516"/>
                        <a:gd name="connsiteY2" fmla="*/ 163090 h 2652744"/>
                        <a:gd name="connsiteX3" fmla="*/ 1569725 w 2631516"/>
                        <a:gd name="connsiteY3" fmla="*/ 107210 h 2652744"/>
                        <a:gd name="connsiteX4" fmla="*/ 1645925 w 2631516"/>
                        <a:gd name="connsiteY4" fmla="*/ 213890 h 2652744"/>
                        <a:gd name="connsiteX5" fmla="*/ 1798325 w 2631516"/>
                        <a:gd name="connsiteY5" fmla="*/ 158010 h 2652744"/>
                        <a:gd name="connsiteX6" fmla="*/ 1854205 w 2631516"/>
                        <a:gd name="connsiteY6" fmla="*/ 310410 h 2652744"/>
                        <a:gd name="connsiteX7" fmla="*/ 1991365 w 2631516"/>
                        <a:gd name="connsiteY7" fmla="*/ 279930 h 2652744"/>
                        <a:gd name="connsiteX8" fmla="*/ 2042165 w 2631516"/>
                        <a:gd name="connsiteY8" fmla="*/ 422170 h 2652744"/>
                        <a:gd name="connsiteX9" fmla="*/ 2199645 w 2631516"/>
                        <a:gd name="connsiteY9" fmla="*/ 396770 h 2652744"/>
                        <a:gd name="connsiteX10" fmla="*/ 2199645 w 2631516"/>
                        <a:gd name="connsiteY10" fmla="*/ 564410 h 2652744"/>
                        <a:gd name="connsiteX11" fmla="*/ 2402845 w 2631516"/>
                        <a:gd name="connsiteY11" fmla="*/ 569490 h 2652744"/>
                        <a:gd name="connsiteX12" fmla="*/ 2321565 w 2631516"/>
                        <a:gd name="connsiteY12" fmla="*/ 732050 h 2652744"/>
                        <a:gd name="connsiteX13" fmla="*/ 2529845 w 2631516"/>
                        <a:gd name="connsiteY13" fmla="*/ 808250 h 2652744"/>
                        <a:gd name="connsiteX14" fmla="*/ 2433325 w 2631516"/>
                        <a:gd name="connsiteY14" fmla="*/ 960650 h 2652744"/>
                        <a:gd name="connsiteX15" fmla="*/ 2621285 w 2631516"/>
                        <a:gd name="connsiteY15" fmla="*/ 1077490 h 2652744"/>
                        <a:gd name="connsiteX16" fmla="*/ 2489205 w 2631516"/>
                        <a:gd name="connsiteY16" fmla="*/ 1174010 h 2652744"/>
                        <a:gd name="connsiteX17" fmla="*/ 2631445 w 2631516"/>
                        <a:gd name="connsiteY17" fmla="*/ 1336570 h 2652744"/>
                        <a:gd name="connsiteX18" fmla="*/ 2509525 w 2631516"/>
                        <a:gd name="connsiteY18" fmla="*/ 1458490 h 2652744"/>
                        <a:gd name="connsiteX19" fmla="*/ 2585725 w 2631516"/>
                        <a:gd name="connsiteY19" fmla="*/ 1605810 h 2652744"/>
                        <a:gd name="connsiteX20" fmla="*/ 2468885 w 2631516"/>
                        <a:gd name="connsiteY20" fmla="*/ 1646450 h 2652744"/>
                        <a:gd name="connsiteX21" fmla="*/ 2519685 w 2631516"/>
                        <a:gd name="connsiteY21" fmla="*/ 1803930 h 2652744"/>
                        <a:gd name="connsiteX22" fmla="*/ 2392685 w 2631516"/>
                        <a:gd name="connsiteY22" fmla="*/ 1849650 h 2652744"/>
                        <a:gd name="connsiteX23" fmla="*/ 2402845 w 2631516"/>
                        <a:gd name="connsiteY23" fmla="*/ 2022370 h 2652744"/>
                        <a:gd name="connsiteX24" fmla="*/ 2270765 w 2631516"/>
                        <a:gd name="connsiteY24" fmla="*/ 2052850 h 2652744"/>
                        <a:gd name="connsiteX25" fmla="*/ 2270765 w 2631516"/>
                        <a:gd name="connsiteY25" fmla="*/ 2220490 h 2652744"/>
                        <a:gd name="connsiteX26" fmla="*/ 2123445 w 2631516"/>
                        <a:gd name="connsiteY26" fmla="*/ 2240810 h 2652744"/>
                        <a:gd name="connsiteX27" fmla="*/ 2077725 w 2631516"/>
                        <a:gd name="connsiteY27" fmla="*/ 2413530 h 2652744"/>
                        <a:gd name="connsiteX28" fmla="*/ 1986285 w 2631516"/>
                        <a:gd name="connsiteY28" fmla="*/ 2377970 h 2652744"/>
                        <a:gd name="connsiteX29" fmla="*/ 1899925 w 2631516"/>
                        <a:gd name="connsiteY29" fmla="*/ 2586250 h 2652744"/>
                        <a:gd name="connsiteX30" fmla="*/ 1772925 w 2631516"/>
                        <a:gd name="connsiteY30" fmla="*/ 2479570 h 2652744"/>
                        <a:gd name="connsiteX31" fmla="*/ 1630685 w 2631516"/>
                        <a:gd name="connsiteY31" fmla="*/ 2616730 h 2652744"/>
                        <a:gd name="connsiteX32" fmla="*/ 1539245 w 2631516"/>
                        <a:gd name="connsiteY32" fmla="*/ 2545610 h 2652744"/>
                        <a:gd name="connsiteX33" fmla="*/ 1300485 w 2631516"/>
                        <a:gd name="connsiteY33" fmla="*/ 2631970 h 2652744"/>
                        <a:gd name="connsiteX34" fmla="*/ 1254765 w 2631516"/>
                        <a:gd name="connsiteY34" fmla="*/ 2565930 h 2652744"/>
                        <a:gd name="connsiteX35" fmla="*/ 1158245 w 2631516"/>
                        <a:gd name="connsiteY35" fmla="*/ 2652290 h 2652744"/>
                        <a:gd name="connsiteX36" fmla="*/ 1041405 w 2631516"/>
                        <a:gd name="connsiteY36" fmla="*/ 2520210 h 2652744"/>
                        <a:gd name="connsiteX37" fmla="*/ 919485 w 2631516"/>
                        <a:gd name="connsiteY37" fmla="*/ 2606570 h 2652744"/>
                        <a:gd name="connsiteX38" fmla="*/ 899165 w 2631516"/>
                        <a:gd name="connsiteY38" fmla="*/ 2469410 h 2652744"/>
                        <a:gd name="connsiteX39" fmla="*/ 787405 w 2631516"/>
                        <a:gd name="connsiteY39" fmla="*/ 2499890 h 2652744"/>
                        <a:gd name="connsiteX40" fmla="*/ 721365 w 2631516"/>
                        <a:gd name="connsiteY40" fmla="*/ 2540530 h 2652744"/>
                        <a:gd name="connsiteX41" fmla="*/ 706125 w 2631516"/>
                        <a:gd name="connsiteY41" fmla="*/ 2418610 h 2652744"/>
                        <a:gd name="connsiteX42" fmla="*/ 553725 w 2631516"/>
                        <a:gd name="connsiteY42" fmla="*/ 2388130 h 2652744"/>
                        <a:gd name="connsiteX43" fmla="*/ 558805 w 2631516"/>
                        <a:gd name="connsiteY43" fmla="*/ 2266210 h 2652744"/>
                        <a:gd name="connsiteX44" fmla="*/ 431805 w 2631516"/>
                        <a:gd name="connsiteY44" fmla="*/ 2276370 h 2652744"/>
                        <a:gd name="connsiteX45" fmla="*/ 411485 w 2631516"/>
                        <a:gd name="connsiteY45" fmla="*/ 2144290 h 2652744"/>
                        <a:gd name="connsiteX46" fmla="*/ 233685 w 2631516"/>
                        <a:gd name="connsiteY46" fmla="*/ 2154450 h 2652744"/>
                        <a:gd name="connsiteX47" fmla="*/ 309885 w 2631516"/>
                        <a:gd name="connsiteY47" fmla="*/ 2027450 h 2652744"/>
                        <a:gd name="connsiteX48" fmla="*/ 127005 w 2631516"/>
                        <a:gd name="connsiteY48" fmla="*/ 1966490 h 2652744"/>
                        <a:gd name="connsiteX49" fmla="*/ 213365 w 2631516"/>
                        <a:gd name="connsiteY49" fmla="*/ 1844570 h 2652744"/>
                        <a:gd name="connsiteX50" fmla="*/ 40645 w 2631516"/>
                        <a:gd name="connsiteY50" fmla="*/ 1758210 h 2652744"/>
                        <a:gd name="connsiteX51" fmla="*/ 132085 w 2631516"/>
                        <a:gd name="connsiteY51" fmla="*/ 1646450 h 2652744"/>
                        <a:gd name="connsiteX52" fmla="*/ 20325 w 2631516"/>
                        <a:gd name="connsiteY52" fmla="*/ 1514370 h 2652744"/>
                        <a:gd name="connsiteX53" fmla="*/ 101605 w 2631516"/>
                        <a:gd name="connsiteY53" fmla="*/ 1438170 h 2652744"/>
                        <a:gd name="connsiteX54" fmla="*/ 5 w 2631516"/>
                        <a:gd name="connsiteY54" fmla="*/ 1306090 h 2652744"/>
                        <a:gd name="connsiteX55" fmla="*/ 106685 w 2631516"/>
                        <a:gd name="connsiteY55" fmla="*/ 1255290 h 2652744"/>
                        <a:gd name="connsiteX56" fmla="*/ 10165 w 2631516"/>
                        <a:gd name="connsiteY56" fmla="*/ 1047010 h 2652744"/>
                        <a:gd name="connsiteX57" fmla="*/ 172725 w 2631516"/>
                        <a:gd name="connsiteY57" fmla="*/ 986050 h 2652744"/>
                        <a:gd name="connsiteX58" fmla="*/ 101605 w 2631516"/>
                        <a:gd name="connsiteY58" fmla="*/ 823490 h 2652744"/>
                        <a:gd name="connsiteX59" fmla="*/ 228605 w 2631516"/>
                        <a:gd name="connsiteY59" fmla="*/ 813330 h 2652744"/>
                        <a:gd name="connsiteX60" fmla="*/ 187965 w 2631516"/>
                        <a:gd name="connsiteY60" fmla="*/ 701570 h 2652744"/>
                        <a:gd name="connsiteX61" fmla="*/ 309885 w 2631516"/>
                        <a:gd name="connsiteY61" fmla="*/ 711730 h 2652744"/>
                        <a:gd name="connsiteX62" fmla="*/ 279405 w 2631516"/>
                        <a:gd name="connsiteY62" fmla="*/ 539010 h 2652744"/>
                        <a:gd name="connsiteX63" fmla="*/ 411485 w 2631516"/>
                        <a:gd name="connsiteY63" fmla="*/ 549170 h 2652744"/>
                        <a:gd name="connsiteX64" fmla="*/ 411485 w 2631516"/>
                        <a:gd name="connsiteY64" fmla="*/ 422170 h 2652744"/>
                        <a:gd name="connsiteX65" fmla="*/ 579125 w 2631516"/>
                        <a:gd name="connsiteY65" fmla="*/ 422170 h 2652744"/>
                        <a:gd name="connsiteX66" fmla="*/ 568965 w 2631516"/>
                        <a:gd name="connsiteY66" fmla="*/ 254530 h 2652744"/>
                        <a:gd name="connsiteX67" fmla="*/ 731525 w 2631516"/>
                        <a:gd name="connsiteY67" fmla="*/ 305330 h 2652744"/>
                        <a:gd name="connsiteX68" fmla="*/ 787405 w 2631516"/>
                        <a:gd name="connsiteY68" fmla="*/ 132610 h 2652744"/>
                        <a:gd name="connsiteX69" fmla="*/ 919485 w 2631516"/>
                        <a:gd name="connsiteY69" fmla="*/ 224050 h 2652744"/>
                        <a:gd name="connsiteX70" fmla="*/ 1005845 w 2631516"/>
                        <a:gd name="connsiteY70" fmla="*/ 31010 h 2652744"/>
                        <a:gd name="connsiteX71" fmla="*/ 1163325 w 2631516"/>
                        <a:gd name="connsiteY71" fmla="*/ 152930 h 2652744"/>
                        <a:gd name="connsiteX72" fmla="*/ 1239525 w 2631516"/>
                        <a:gd name="connsiteY72" fmla="*/ 530 h 2652744"/>
                        <a:gd name="connsiteX73" fmla="*/ 1264925 w 2631516"/>
                        <a:gd name="connsiteY73" fmla="*/ 112290 h 2652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</a:cxnLst>
                      <a:rect l="l" t="t" r="r" b="b"/>
                      <a:pathLst>
                        <a:path w="2631516" h="2652744">
                          <a:moveTo>
                            <a:pt x="1315725" y="137690"/>
                          </a:moveTo>
                          <a:cubicBezTo>
                            <a:pt x="1342818" y="92393"/>
                            <a:pt x="1369912" y="47097"/>
                            <a:pt x="1397005" y="51330"/>
                          </a:cubicBezTo>
                          <a:cubicBezTo>
                            <a:pt x="1424098" y="55563"/>
                            <a:pt x="1449498" y="153777"/>
                            <a:pt x="1478285" y="163090"/>
                          </a:cubicBezTo>
                          <a:cubicBezTo>
                            <a:pt x="1507072" y="172403"/>
                            <a:pt x="1541785" y="98743"/>
                            <a:pt x="1569725" y="107210"/>
                          </a:cubicBezTo>
                          <a:cubicBezTo>
                            <a:pt x="1597665" y="115677"/>
                            <a:pt x="1607825" y="205423"/>
                            <a:pt x="1645925" y="213890"/>
                          </a:cubicBezTo>
                          <a:cubicBezTo>
                            <a:pt x="1684025" y="222357"/>
                            <a:pt x="1763612" y="141923"/>
                            <a:pt x="1798325" y="158010"/>
                          </a:cubicBezTo>
                          <a:cubicBezTo>
                            <a:pt x="1833038" y="174097"/>
                            <a:pt x="1822032" y="290090"/>
                            <a:pt x="1854205" y="310410"/>
                          </a:cubicBezTo>
                          <a:cubicBezTo>
                            <a:pt x="1886378" y="330730"/>
                            <a:pt x="1960038" y="261303"/>
                            <a:pt x="1991365" y="279930"/>
                          </a:cubicBezTo>
                          <a:cubicBezTo>
                            <a:pt x="2022692" y="298557"/>
                            <a:pt x="2007452" y="402697"/>
                            <a:pt x="2042165" y="422170"/>
                          </a:cubicBezTo>
                          <a:cubicBezTo>
                            <a:pt x="2076878" y="441643"/>
                            <a:pt x="2173398" y="373063"/>
                            <a:pt x="2199645" y="396770"/>
                          </a:cubicBezTo>
                          <a:cubicBezTo>
                            <a:pt x="2225892" y="420477"/>
                            <a:pt x="2165778" y="535623"/>
                            <a:pt x="2199645" y="564410"/>
                          </a:cubicBezTo>
                          <a:cubicBezTo>
                            <a:pt x="2233512" y="593197"/>
                            <a:pt x="2382525" y="541550"/>
                            <a:pt x="2402845" y="569490"/>
                          </a:cubicBezTo>
                          <a:cubicBezTo>
                            <a:pt x="2423165" y="597430"/>
                            <a:pt x="2300398" y="692257"/>
                            <a:pt x="2321565" y="732050"/>
                          </a:cubicBezTo>
                          <a:cubicBezTo>
                            <a:pt x="2342732" y="771843"/>
                            <a:pt x="2511218" y="770150"/>
                            <a:pt x="2529845" y="808250"/>
                          </a:cubicBezTo>
                          <a:cubicBezTo>
                            <a:pt x="2548472" y="846350"/>
                            <a:pt x="2418085" y="915777"/>
                            <a:pt x="2433325" y="960650"/>
                          </a:cubicBezTo>
                          <a:cubicBezTo>
                            <a:pt x="2448565" y="1005523"/>
                            <a:pt x="2611972" y="1041930"/>
                            <a:pt x="2621285" y="1077490"/>
                          </a:cubicBezTo>
                          <a:cubicBezTo>
                            <a:pt x="2630598" y="1113050"/>
                            <a:pt x="2487512" y="1130830"/>
                            <a:pt x="2489205" y="1174010"/>
                          </a:cubicBezTo>
                          <a:cubicBezTo>
                            <a:pt x="2490898" y="1217190"/>
                            <a:pt x="2628058" y="1289157"/>
                            <a:pt x="2631445" y="1336570"/>
                          </a:cubicBezTo>
                          <a:cubicBezTo>
                            <a:pt x="2634832" y="1383983"/>
                            <a:pt x="2517145" y="1413617"/>
                            <a:pt x="2509525" y="1458490"/>
                          </a:cubicBezTo>
                          <a:cubicBezTo>
                            <a:pt x="2501905" y="1503363"/>
                            <a:pt x="2592498" y="1574483"/>
                            <a:pt x="2585725" y="1605810"/>
                          </a:cubicBezTo>
                          <a:cubicBezTo>
                            <a:pt x="2578952" y="1637137"/>
                            <a:pt x="2479892" y="1613430"/>
                            <a:pt x="2468885" y="1646450"/>
                          </a:cubicBezTo>
                          <a:cubicBezTo>
                            <a:pt x="2457878" y="1679470"/>
                            <a:pt x="2532385" y="1770063"/>
                            <a:pt x="2519685" y="1803930"/>
                          </a:cubicBezTo>
                          <a:cubicBezTo>
                            <a:pt x="2506985" y="1837797"/>
                            <a:pt x="2412158" y="1813243"/>
                            <a:pt x="2392685" y="1849650"/>
                          </a:cubicBezTo>
                          <a:cubicBezTo>
                            <a:pt x="2373212" y="1886057"/>
                            <a:pt x="2423165" y="1988503"/>
                            <a:pt x="2402845" y="2022370"/>
                          </a:cubicBezTo>
                          <a:cubicBezTo>
                            <a:pt x="2382525" y="2056237"/>
                            <a:pt x="2292778" y="2019830"/>
                            <a:pt x="2270765" y="2052850"/>
                          </a:cubicBezTo>
                          <a:cubicBezTo>
                            <a:pt x="2248752" y="2085870"/>
                            <a:pt x="2295318" y="2189163"/>
                            <a:pt x="2270765" y="2220490"/>
                          </a:cubicBezTo>
                          <a:cubicBezTo>
                            <a:pt x="2246212" y="2251817"/>
                            <a:pt x="2155618" y="2208637"/>
                            <a:pt x="2123445" y="2240810"/>
                          </a:cubicBezTo>
                          <a:cubicBezTo>
                            <a:pt x="2091272" y="2272983"/>
                            <a:pt x="2100585" y="2390670"/>
                            <a:pt x="2077725" y="2413530"/>
                          </a:cubicBezTo>
                          <a:cubicBezTo>
                            <a:pt x="2054865" y="2436390"/>
                            <a:pt x="2015918" y="2349183"/>
                            <a:pt x="1986285" y="2377970"/>
                          </a:cubicBezTo>
                          <a:cubicBezTo>
                            <a:pt x="1956652" y="2406757"/>
                            <a:pt x="1935485" y="2569317"/>
                            <a:pt x="1899925" y="2586250"/>
                          </a:cubicBezTo>
                          <a:cubicBezTo>
                            <a:pt x="1864365" y="2603183"/>
                            <a:pt x="1817798" y="2474490"/>
                            <a:pt x="1772925" y="2479570"/>
                          </a:cubicBezTo>
                          <a:cubicBezTo>
                            <a:pt x="1728052" y="2484650"/>
                            <a:pt x="1669631" y="2605723"/>
                            <a:pt x="1630685" y="2616730"/>
                          </a:cubicBezTo>
                          <a:cubicBezTo>
                            <a:pt x="1591739" y="2627737"/>
                            <a:pt x="1594278" y="2543070"/>
                            <a:pt x="1539245" y="2545610"/>
                          </a:cubicBezTo>
                          <a:cubicBezTo>
                            <a:pt x="1484212" y="2548150"/>
                            <a:pt x="1347898" y="2628583"/>
                            <a:pt x="1300485" y="2631970"/>
                          </a:cubicBezTo>
                          <a:cubicBezTo>
                            <a:pt x="1253072" y="2635357"/>
                            <a:pt x="1278472" y="2562543"/>
                            <a:pt x="1254765" y="2565930"/>
                          </a:cubicBezTo>
                          <a:cubicBezTo>
                            <a:pt x="1231058" y="2569317"/>
                            <a:pt x="1193805" y="2659910"/>
                            <a:pt x="1158245" y="2652290"/>
                          </a:cubicBezTo>
                          <a:cubicBezTo>
                            <a:pt x="1122685" y="2644670"/>
                            <a:pt x="1081198" y="2527830"/>
                            <a:pt x="1041405" y="2520210"/>
                          </a:cubicBezTo>
                          <a:cubicBezTo>
                            <a:pt x="1001612" y="2512590"/>
                            <a:pt x="943192" y="2615037"/>
                            <a:pt x="919485" y="2606570"/>
                          </a:cubicBezTo>
                          <a:cubicBezTo>
                            <a:pt x="895778" y="2598103"/>
                            <a:pt x="921178" y="2487190"/>
                            <a:pt x="899165" y="2469410"/>
                          </a:cubicBezTo>
                          <a:cubicBezTo>
                            <a:pt x="877152" y="2451630"/>
                            <a:pt x="817038" y="2488037"/>
                            <a:pt x="787405" y="2499890"/>
                          </a:cubicBezTo>
                          <a:cubicBezTo>
                            <a:pt x="757772" y="2511743"/>
                            <a:pt x="734912" y="2554077"/>
                            <a:pt x="721365" y="2540530"/>
                          </a:cubicBezTo>
                          <a:cubicBezTo>
                            <a:pt x="707818" y="2526983"/>
                            <a:pt x="734065" y="2444010"/>
                            <a:pt x="706125" y="2418610"/>
                          </a:cubicBezTo>
                          <a:cubicBezTo>
                            <a:pt x="678185" y="2393210"/>
                            <a:pt x="578278" y="2413530"/>
                            <a:pt x="553725" y="2388130"/>
                          </a:cubicBezTo>
                          <a:cubicBezTo>
                            <a:pt x="529172" y="2362730"/>
                            <a:pt x="579125" y="2284837"/>
                            <a:pt x="558805" y="2266210"/>
                          </a:cubicBezTo>
                          <a:cubicBezTo>
                            <a:pt x="538485" y="2247583"/>
                            <a:pt x="456358" y="2296690"/>
                            <a:pt x="431805" y="2276370"/>
                          </a:cubicBezTo>
                          <a:cubicBezTo>
                            <a:pt x="407252" y="2256050"/>
                            <a:pt x="444505" y="2164610"/>
                            <a:pt x="411485" y="2144290"/>
                          </a:cubicBezTo>
                          <a:cubicBezTo>
                            <a:pt x="378465" y="2123970"/>
                            <a:pt x="250618" y="2173923"/>
                            <a:pt x="233685" y="2154450"/>
                          </a:cubicBezTo>
                          <a:cubicBezTo>
                            <a:pt x="216752" y="2134977"/>
                            <a:pt x="327665" y="2058777"/>
                            <a:pt x="309885" y="2027450"/>
                          </a:cubicBezTo>
                          <a:cubicBezTo>
                            <a:pt x="292105" y="1996123"/>
                            <a:pt x="143092" y="1996970"/>
                            <a:pt x="127005" y="1966490"/>
                          </a:cubicBezTo>
                          <a:cubicBezTo>
                            <a:pt x="110918" y="1936010"/>
                            <a:pt x="227758" y="1879283"/>
                            <a:pt x="213365" y="1844570"/>
                          </a:cubicBezTo>
                          <a:cubicBezTo>
                            <a:pt x="198972" y="1809857"/>
                            <a:pt x="54192" y="1791230"/>
                            <a:pt x="40645" y="1758210"/>
                          </a:cubicBezTo>
                          <a:cubicBezTo>
                            <a:pt x="27098" y="1725190"/>
                            <a:pt x="135472" y="1687090"/>
                            <a:pt x="132085" y="1646450"/>
                          </a:cubicBezTo>
                          <a:cubicBezTo>
                            <a:pt x="128698" y="1605810"/>
                            <a:pt x="25405" y="1549083"/>
                            <a:pt x="20325" y="1514370"/>
                          </a:cubicBezTo>
                          <a:cubicBezTo>
                            <a:pt x="15245" y="1479657"/>
                            <a:pt x="104992" y="1472883"/>
                            <a:pt x="101605" y="1438170"/>
                          </a:cubicBezTo>
                          <a:cubicBezTo>
                            <a:pt x="98218" y="1403457"/>
                            <a:pt x="-842" y="1336570"/>
                            <a:pt x="5" y="1306090"/>
                          </a:cubicBezTo>
                          <a:cubicBezTo>
                            <a:pt x="852" y="1275610"/>
                            <a:pt x="104992" y="1298470"/>
                            <a:pt x="106685" y="1255290"/>
                          </a:cubicBezTo>
                          <a:cubicBezTo>
                            <a:pt x="108378" y="1212110"/>
                            <a:pt x="-842" y="1091883"/>
                            <a:pt x="10165" y="1047010"/>
                          </a:cubicBezTo>
                          <a:cubicBezTo>
                            <a:pt x="21172" y="1002137"/>
                            <a:pt x="157485" y="1023303"/>
                            <a:pt x="172725" y="986050"/>
                          </a:cubicBezTo>
                          <a:cubicBezTo>
                            <a:pt x="187965" y="948797"/>
                            <a:pt x="92292" y="852277"/>
                            <a:pt x="101605" y="823490"/>
                          </a:cubicBezTo>
                          <a:cubicBezTo>
                            <a:pt x="110918" y="794703"/>
                            <a:pt x="214212" y="833650"/>
                            <a:pt x="228605" y="813330"/>
                          </a:cubicBezTo>
                          <a:cubicBezTo>
                            <a:pt x="242998" y="793010"/>
                            <a:pt x="174418" y="718503"/>
                            <a:pt x="187965" y="701570"/>
                          </a:cubicBezTo>
                          <a:cubicBezTo>
                            <a:pt x="201512" y="684637"/>
                            <a:pt x="294645" y="738823"/>
                            <a:pt x="309885" y="711730"/>
                          </a:cubicBezTo>
                          <a:cubicBezTo>
                            <a:pt x="325125" y="684637"/>
                            <a:pt x="262472" y="566103"/>
                            <a:pt x="279405" y="539010"/>
                          </a:cubicBezTo>
                          <a:cubicBezTo>
                            <a:pt x="296338" y="511917"/>
                            <a:pt x="389472" y="568643"/>
                            <a:pt x="411485" y="549170"/>
                          </a:cubicBezTo>
                          <a:cubicBezTo>
                            <a:pt x="433498" y="529697"/>
                            <a:pt x="383545" y="443337"/>
                            <a:pt x="411485" y="422170"/>
                          </a:cubicBezTo>
                          <a:cubicBezTo>
                            <a:pt x="439425" y="401003"/>
                            <a:pt x="552878" y="450110"/>
                            <a:pt x="579125" y="422170"/>
                          </a:cubicBezTo>
                          <a:cubicBezTo>
                            <a:pt x="605372" y="394230"/>
                            <a:pt x="543565" y="274003"/>
                            <a:pt x="568965" y="254530"/>
                          </a:cubicBezTo>
                          <a:cubicBezTo>
                            <a:pt x="594365" y="235057"/>
                            <a:pt x="695118" y="325650"/>
                            <a:pt x="731525" y="305330"/>
                          </a:cubicBezTo>
                          <a:cubicBezTo>
                            <a:pt x="767932" y="285010"/>
                            <a:pt x="756078" y="146157"/>
                            <a:pt x="787405" y="132610"/>
                          </a:cubicBezTo>
                          <a:cubicBezTo>
                            <a:pt x="818732" y="119063"/>
                            <a:pt x="883078" y="240983"/>
                            <a:pt x="919485" y="224050"/>
                          </a:cubicBezTo>
                          <a:cubicBezTo>
                            <a:pt x="955892" y="207117"/>
                            <a:pt x="965205" y="42863"/>
                            <a:pt x="1005845" y="31010"/>
                          </a:cubicBezTo>
                          <a:cubicBezTo>
                            <a:pt x="1046485" y="19157"/>
                            <a:pt x="1124378" y="158010"/>
                            <a:pt x="1163325" y="152930"/>
                          </a:cubicBezTo>
                          <a:cubicBezTo>
                            <a:pt x="1202272" y="147850"/>
                            <a:pt x="1222592" y="7303"/>
                            <a:pt x="1239525" y="530"/>
                          </a:cubicBezTo>
                          <a:cubicBezTo>
                            <a:pt x="1256458" y="-6243"/>
                            <a:pt x="1260691" y="53023"/>
                            <a:pt x="1264925" y="112290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468" name="Group 467"/>
                    <p:cNvGrpSpPr/>
                    <p:nvPr/>
                  </p:nvGrpSpPr>
                  <p:grpSpPr>
                    <a:xfrm>
                      <a:off x="3509704" y="2868613"/>
                      <a:ext cx="2776077" cy="2753862"/>
                      <a:chOff x="8729051" y="1392016"/>
                      <a:chExt cx="2776077" cy="2753862"/>
                    </a:xfrm>
                  </p:grpSpPr>
                  <p:sp>
                    <p:nvSpPr>
                      <p:cNvPr id="469" name="Freeform 468"/>
                      <p:cNvSpPr/>
                      <p:nvPr/>
                    </p:nvSpPr>
                    <p:spPr>
                      <a:xfrm>
                        <a:off x="8826998" y="1433012"/>
                        <a:ext cx="2631516" cy="2652744"/>
                      </a:xfrm>
                      <a:custGeom>
                        <a:avLst/>
                        <a:gdLst>
                          <a:gd name="connsiteX0" fmla="*/ 1315725 w 2631516"/>
                          <a:gd name="connsiteY0" fmla="*/ 137690 h 2652744"/>
                          <a:gd name="connsiteX1" fmla="*/ 1397005 w 2631516"/>
                          <a:gd name="connsiteY1" fmla="*/ 51330 h 2652744"/>
                          <a:gd name="connsiteX2" fmla="*/ 1478285 w 2631516"/>
                          <a:gd name="connsiteY2" fmla="*/ 163090 h 2652744"/>
                          <a:gd name="connsiteX3" fmla="*/ 1569725 w 2631516"/>
                          <a:gd name="connsiteY3" fmla="*/ 107210 h 2652744"/>
                          <a:gd name="connsiteX4" fmla="*/ 1645925 w 2631516"/>
                          <a:gd name="connsiteY4" fmla="*/ 213890 h 2652744"/>
                          <a:gd name="connsiteX5" fmla="*/ 1798325 w 2631516"/>
                          <a:gd name="connsiteY5" fmla="*/ 158010 h 2652744"/>
                          <a:gd name="connsiteX6" fmla="*/ 1854205 w 2631516"/>
                          <a:gd name="connsiteY6" fmla="*/ 310410 h 2652744"/>
                          <a:gd name="connsiteX7" fmla="*/ 1991365 w 2631516"/>
                          <a:gd name="connsiteY7" fmla="*/ 279930 h 2652744"/>
                          <a:gd name="connsiteX8" fmla="*/ 2042165 w 2631516"/>
                          <a:gd name="connsiteY8" fmla="*/ 422170 h 2652744"/>
                          <a:gd name="connsiteX9" fmla="*/ 2199645 w 2631516"/>
                          <a:gd name="connsiteY9" fmla="*/ 396770 h 2652744"/>
                          <a:gd name="connsiteX10" fmla="*/ 2199645 w 2631516"/>
                          <a:gd name="connsiteY10" fmla="*/ 564410 h 2652744"/>
                          <a:gd name="connsiteX11" fmla="*/ 2402845 w 2631516"/>
                          <a:gd name="connsiteY11" fmla="*/ 569490 h 2652744"/>
                          <a:gd name="connsiteX12" fmla="*/ 2321565 w 2631516"/>
                          <a:gd name="connsiteY12" fmla="*/ 732050 h 2652744"/>
                          <a:gd name="connsiteX13" fmla="*/ 2529845 w 2631516"/>
                          <a:gd name="connsiteY13" fmla="*/ 808250 h 2652744"/>
                          <a:gd name="connsiteX14" fmla="*/ 2433325 w 2631516"/>
                          <a:gd name="connsiteY14" fmla="*/ 960650 h 2652744"/>
                          <a:gd name="connsiteX15" fmla="*/ 2621285 w 2631516"/>
                          <a:gd name="connsiteY15" fmla="*/ 1077490 h 2652744"/>
                          <a:gd name="connsiteX16" fmla="*/ 2489205 w 2631516"/>
                          <a:gd name="connsiteY16" fmla="*/ 1174010 h 2652744"/>
                          <a:gd name="connsiteX17" fmla="*/ 2631445 w 2631516"/>
                          <a:gd name="connsiteY17" fmla="*/ 1336570 h 2652744"/>
                          <a:gd name="connsiteX18" fmla="*/ 2509525 w 2631516"/>
                          <a:gd name="connsiteY18" fmla="*/ 1458490 h 2652744"/>
                          <a:gd name="connsiteX19" fmla="*/ 2585725 w 2631516"/>
                          <a:gd name="connsiteY19" fmla="*/ 1605810 h 2652744"/>
                          <a:gd name="connsiteX20" fmla="*/ 2468885 w 2631516"/>
                          <a:gd name="connsiteY20" fmla="*/ 1646450 h 2652744"/>
                          <a:gd name="connsiteX21" fmla="*/ 2519685 w 2631516"/>
                          <a:gd name="connsiteY21" fmla="*/ 1803930 h 2652744"/>
                          <a:gd name="connsiteX22" fmla="*/ 2392685 w 2631516"/>
                          <a:gd name="connsiteY22" fmla="*/ 1849650 h 2652744"/>
                          <a:gd name="connsiteX23" fmla="*/ 2402845 w 2631516"/>
                          <a:gd name="connsiteY23" fmla="*/ 2022370 h 2652744"/>
                          <a:gd name="connsiteX24" fmla="*/ 2270765 w 2631516"/>
                          <a:gd name="connsiteY24" fmla="*/ 2052850 h 2652744"/>
                          <a:gd name="connsiteX25" fmla="*/ 2270765 w 2631516"/>
                          <a:gd name="connsiteY25" fmla="*/ 2220490 h 2652744"/>
                          <a:gd name="connsiteX26" fmla="*/ 2123445 w 2631516"/>
                          <a:gd name="connsiteY26" fmla="*/ 2240810 h 2652744"/>
                          <a:gd name="connsiteX27" fmla="*/ 2077725 w 2631516"/>
                          <a:gd name="connsiteY27" fmla="*/ 2413530 h 2652744"/>
                          <a:gd name="connsiteX28" fmla="*/ 1986285 w 2631516"/>
                          <a:gd name="connsiteY28" fmla="*/ 2377970 h 2652744"/>
                          <a:gd name="connsiteX29" fmla="*/ 1899925 w 2631516"/>
                          <a:gd name="connsiteY29" fmla="*/ 2586250 h 2652744"/>
                          <a:gd name="connsiteX30" fmla="*/ 1772925 w 2631516"/>
                          <a:gd name="connsiteY30" fmla="*/ 2479570 h 2652744"/>
                          <a:gd name="connsiteX31" fmla="*/ 1630685 w 2631516"/>
                          <a:gd name="connsiteY31" fmla="*/ 2616730 h 2652744"/>
                          <a:gd name="connsiteX32" fmla="*/ 1539245 w 2631516"/>
                          <a:gd name="connsiteY32" fmla="*/ 2545610 h 2652744"/>
                          <a:gd name="connsiteX33" fmla="*/ 1300485 w 2631516"/>
                          <a:gd name="connsiteY33" fmla="*/ 2631970 h 2652744"/>
                          <a:gd name="connsiteX34" fmla="*/ 1254765 w 2631516"/>
                          <a:gd name="connsiteY34" fmla="*/ 2565930 h 2652744"/>
                          <a:gd name="connsiteX35" fmla="*/ 1158245 w 2631516"/>
                          <a:gd name="connsiteY35" fmla="*/ 2652290 h 2652744"/>
                          <a:gd name="connsiteX36" fmla="*/ 1041405 w 2631516"/>
                          <a:gd name="connsiteY36" fmla="*/ 2520210 h 2652744"/>
                          <a:gd name="connsiteX37" fmla="*/ 919485 w 2631516"/>
                          <a:gd name="connsiteY37" fmla="*/ 2606570 h 2652744"/>
                          <a:gd name="connsiteX38" fmla="*/ 899165 w 2631516"/>
                          <a:gd name="connsiteY38" fmla="*/ 2469410 h 2652744"/>
                          <a:gd name="connsiteX39" fmla="*/ 787405 w 2631516"/>
                          <a:gd name="connsiteY39" fmla="*/ 2499890 h 2652744"/>
                          <a:gd name="connsiteX40" fmla="*/ 721365 w 2631516"/>
                          <a:gd name="connsiteY40" fmla="*/ 2540530 h 2652744"/>
                          <a:gd name="connsiteX41" fmla="*/ 706125 w 2631516"/>
                          <a:gd name="connsiteY41" fmla="*/ 2418610 h 2652744"/>
                          <a:gd name="connsiteX42" fmla="*/ 553725 w 2631516"/>
                          <a:gd name="connsiteY42" fmla="*/ 2388130 h 2652744"/>
                          <a:gd name="connsiteX43" fmla="*/ 558805 w 2631516"/>
                          <a:gd name="connsiteY43" fmla="*/ 2266210 h 2652744"/>
                          <a:gd name="connsiteX44" fmla="*/ 431805 w 2631516"/>
                          <a:gd name="connsiteY44" fmla="*/ 2276370 h 2652744"/>
                          <a:gd name="connsiteX45" fmla="*/ 411485 w 2631516"/>
                          <a:gd name="connsiteY45" fmla="*/ 2144290 h 2652744"/>
                          <a:gd name="connsiteX46" fmla="*/ 233685 w 2631516"/>
                          <a:gd name="connsiteY46" fmla="*/ 2154450 h 2652744"/>
                          <a:gd name="connsiteX47" fmla="*/ 309885 w 2631516"/>
                          <a:gd name="connsiteY47" fmla="*/ 2027450 h 2652744"/>
                          <a:gd name="connsiteX48" fmla="*/ 127005 w 2631516"/>
                          <a:gd name="connsiteY48" fmla="*/ 1966490 h 2652744"/>
                          <a:gd name="connsiteX49" fmla="*/ 213365 w 2631516"/>
                          <a:gd name="connsiteY49" fmla="*/ 1844570 h 2652744"/>
                          <a:gd name="connsiteX50" fmla="*/ 40645 w 2631516"/>
                          <a:gd name="connsiteY50" fmla="*/ 1758210 h 2652744"/>
                          <a:gd name="connsiteX51" fmla="*/ 132085 w 2631516"/>
                          <a:gd name="connsiteY51" fmla="*/ 1646450 h 2652744"/>
                          <a:gd name="connsiteX52" fmla="*/ 20325 w 2631516"/>
                          <a:gd name="connsiteY52" fmla="*/ 1514370 h 2652744"/>
                          <a:gd name="connsiteX53" fmla="*/ 101605 w 2631516"/>
                          <a:gd name="connsiteY53" fmla="*/ 1438170 h 2652744"/>
                          <a:gd name="connsiteX54" fmla="*/ 5 w 2631516"/>
                          <a:gd name="connsiteY54" fmla="*/ 1306090 h 2652744"/>
                          <a:gd name="connsiteX55" fmla="*/ 106685 w 2631516"/>
                          <a:gd name="connsiteY55" fmla="*/ 1255290 h 2652744"/>
                          <a:gd name="connsiteX56" fmla="*/ 10165 w 2631516"/>
                          <a:gd name="connsiteY56" fmla="*/ 1047010 h 2652744"/>
                          <a:gd name="connsiteX57" fmla="*/ 172725 w 2631516"/>
                          <a:gd name="connsiteY57" fmla="*/ 986050 h 2652744"/>
                          <a:gd name="connsiteX58" fmla="*/ 101605 w 2631516"/>
                          <a:gd name="connsiteY58" fmla="*/ 823490 h 2652744"/>
                          <a:gd name="connsiteX59" fmla="*/ 228605 w 2631516"/>
                          <a:gd name="connsiteY59" fmla="*/ 813330 h 2652744"/>
                          <a:gd name="connsiteX60" fmla="*/ 187965 w 2631516"/>
                          <a:gd name="connsiteY60" fmla="*/ 701570 h 2652744"/>
                          <a:gd name="connsiteX61" fmla="*/ 309885 w 2631516"/>
                          <a:gd name="connsiteY61" fmla="*/ 711730 h 2652744"/>
                          <a:gd name="connsiteX62" fmla="*/ 279405 w 2631516"/>
                          <a:gd name="connsiteY62" fmla="*/ 539010 h 2652744"/>
                          <a:gd name="connsiteX63" fmla="*/ 411485 w 2631516"/>
                          <a:gd name="connsiteY63" fmla="*/ 549170 h 2652744"/>
                          <a:gd name="connsiteX64" fmla="*/ 411485 w 2631516"/>
                          <a:gd name="connsiteY64" fmla="*/ 422170 h 2652744"/>
                          <a:gd name="connsiteX65" fmla="*/ 579125 w 2631516"/>
                          <a:gd name="connsiteY65" fmla="*/ 422170 h 2652744"/>
                          <a:gd name="connsiteX66" fmla="*/ 568965 w 2631516"/>
                          <a:gd name="connsiteY66" fmla="*/ 254530 h 2652744"/>
                          <a:gd name="connsiteX67" fmla="*/ 731525 w 2631516"/>
                          <a:gd name="connsiteY67" fmla="*/ 305330 h 2652744"/>
                          <a:gd name="connsiteX68" fmla="*/ 787405 w 2631516"/>
                          <a:gd name="connsiteY68" fmla="*/ 132610 h 2652744"/>
                          <a:gd name="connsiteX69" fmla="*/ 919485 w 2631516"/>
                          <a:gd name="connsiteY69" fmla="*/ 224050 h 2652744"/>
                          <a:gd name="connsiteX70" fmla="*/ 1005845 w 2631516"/>
                          <a:gd name="connsiteY70" fmla="*/ 31010 h 2652744"/>
                          <a:gd name="connsiteX71" fmla="*/ 1163325 w 2631516"/>
                          <a:gd name="connsiteY71" fmla="*/ 152930 h 2652744"/>
                          <a:gd name="connsiteX72" fmla="*/ 1239525 w 2631516"/>
                          <a:gd name="connsiteY72" fmla="*/ 530 h 2652744"/>
                          <a:gd name="connsiteX73" fmla="*/ 1264925 w 2631516"/>
                          <a:gd name="connsiteY73" fmla="*/ 112290 h 2652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</a:cxnLst>
                        <a:rect l="l" t="t" r="r" b="b"/>
                        <a:pathLst>
                          <a:path w="2631516" h="2652744">
                            <a:moveTo>
                              <a:pt x="1315725" y="137690"/>
                            </a:moveTo>
                            <a:cubicBezTo>
                              <a:pt x="1342818" y="92393"/>
                              <a:pt x="1369912" y="47097"/>
                              <a:pt x="1397005" y="51330"/>
                            </a:cubicBezTo>
                            <a:cubicBezTo>
                              <a:pt x="1424098" y="55563"/>
                              <a:pt x="1449498" y="153777"/>
                              <a:pt x="1478285" y="163090"/>
                            </a:cubicBezTo>
                            <a:cubicBezTo>
                              <a:pt x="1507072" y="172403"/>
                              <a:pt x="1541785" y="98743"/>
                              <a:pt x="1569725" y="107210"/>
                            </a:cubicBezTo>
                            <a:cubicBezTo>
                              <a:pt x="1597665" y="115677"/>
                              <a:pt x="1607825" y="205423"/>
                              <a:pt x="1645925" y="213890"/>
                            </a:cubicBezTo>
                            <a:cubicBezTo>
                              <a:pt x="1684025" y="222357"/>
                              <a:pt x="1763612" y="141923"/>
                              <a:pt x="1798325" y="158010"/>
                            </a:cubicBezTo>
                            <a:cubicBezTo>
                              <a:pt x="1833038" y="174097"/>
                              <a:pt x="1822032" y="290090"/>
                              <a:pt x="1854205" y="310410"/>
                            </a:cubicBezTo>
                            <a:cubicBezTo>
                              <a:pt x="1886378" y="330730"/>
                              <a:pt x="1960038" y="261303"/>
                              <a:pt x="1991365" y="279930"/>
                            </a:cubicBezTo>
                            <a:cubicBezTo>
                              <a:pt x="2022692" y="298557"/>
                              <a:pt x="2007452" y="402697"/>
                              <a:pt x="2042165" y="422170"/>
                            </a:cubicBezTo>
                            <a:cubicBezTo>
                              <a:pt x="2076878" y="441643"/>
                              <a:pt x="2173398" y="373063"/>
                              <a:pt x="2199645" y="396770"/>
                            </a:cubicBezTo>
                            <a:cubicBezTo>
                              <a:pt x="2225892" y="420477"/>
                              <a:pt x="2165778" y="535623"/>
                              <a:pt x="2199645" y="564410"/>
                            </a:cubicBezTo>
                            <a:cubicBezTo>
                              <a:pt x="2233512" y="593197"/>
                              <a:pt x="2382525" y="541550"/>
                              <a:pt x="2402845" y="569490"/>
                            </a:cubicBezTo>
                            <a:cubicBezTo>
                              <a:pt x="2423165" y="597430"/>
                              <a:pt x="2300398" y="692257"/>
                              <a:pt x="2321565" y="732050"/>
                            </a:cubicBezTo>
                            <a:cubicBezTo>
                              <a:pt x="2342732" y="771843"/>
                              <a:pt x="2511218" y="770150"/>
                              <a:pt x="2529845" y="808250"/>
                            </a:cubicBezTo>
                            <a:cubicBezTo>
                              <a:pt x="2548472" y="846350"/>
                              <a:pt x="2418085" y="915777"/>
                              <a:pt x="2433325" y="960650"/>
                            </a:cubicBezTo>
                            <a:cubicBezTo>
                              <a:pt x="2448565" y="1005523"/>
                              <a:pt x="2611972" y="1041930"/>
                              <a:pt x="2621285" y="1077490"/>
                            </a:cubicBezTo>
                            <a:cubicBezTo>
                              <a:pt x="2630598" y="1113050"/>
                              <a:pt x="2487512" y="1130830"/>
                              <a:pt x="2489205" y="1174010"/>
                            </a:cubicBezTo>
                            <a:cubicBezTo>
                              <a:pt x="2490898" y="1217190"/>
                              <a:pt x="2628058" y="1289157"/>
                              <a:pt x="2631445" y="1336570"/>
                            </a:cubicBezTo>
                            <a:cubicBezTo>
                              <a:pt x="2634832" y="1383983"/>
                              <a:pt x="2517145" y="1413617"/>
                              <a:pt x="2509525" y="1458490"/>
                            </a:cubicBezTo>
                            <a:cubicBezTo>
                              <a:pt x="2501905" y="1503363"/>
                              <a:pt x="2592498" y="1574483"/>
                              <a:pt x="2585725" y="1605810"/>
                            </a:cubicBezTo>
                            <a:cubicBezTo>
                              <a:pt x="2578952" y="1637137"/>
                              <a:pt x="2479892" y="1613430"/>
                              <a:pt x="2468885" y="1646450"/>
                            </a:cubicBezTo>
                            <a:cubicBezTo>
                              <a:pt x="2457878" y="1679470"/>
                              <a:pt x="2532385" y="1770063"/>
                              <a:pt x="2519685" y="1803930"/>
                            </a:cubicBezTo>
                            <a:cubicBezTo>
                              <a:pt x="2506985" y="1837797"/>
                              <a:pt x="2412158" y="1813243"/>
                              <a:pt x="2392685" y="1849650"/>
                            </a:cubicBezTo>
                            <a:cubicBezTo>
                              <a:pt x="2373212" y="1886057"/>
                              <a:pt x="2423165" y="1988503"/>
                              <a:pt x="2402845" y="2022370"/>
                            </a:cubicBezTo>
                            <a:cubicBezTo>
                              <a:pt x="2382525" y="2056237"/>
                              <a:pt x="2292778" y="2019830"/>
                              <a:pt x="2270765" y="2052850"/>
                            </a:cubicBezTo>
                            <a:cubicBezTo>
                              <a:pt x="2248752" y="2085870"/>
                              <a:pt x="2295318" y="2189163"/>
                              <a:pt x="2270765" y="2220490"/>
                            </a:cubicBezTo>
                            <a:cubicBezTo>
                              <a:pt x="2246212" y="2251817"/>
                              <a:pt x="2155618" y="2208637"/>
                              <a:pt x="2123445" y="2240810"/>
                            </a:cubicBezTo>
                            <a:cubicBezTo>
                              <a:pt x="2091272" y="2272983"/>
                              <a:pt x="2100585" y="2390670"/>
                              <a:pt x="2077725" y="2413530"/>
                            </a:cubicBezTo>
                            <a:cubicBezTo>
                              <a:pt x="2054865" y="2436390"/>
                              <a:pt x="2015918" y="2349183"/>
                              <a:pt x="1986285" y="2377970"/>
                            </a:cubicBezTo>
                            <a:cubicBezTo>
                              <a:pt x="1956652" y="2406757"/>
                              <a:pt x="1935485" y="2569317"/>
                              <a:pt x="1899925" y="2586250"/>
                            </a:cubicBezTo>
                            <a:cubicBezTo>
                              <a:pt x="1864365" y="2603183"/>
                              <a:pt x="1817798" y="2474490"/>
                              <a:pt x="1772925" y="2479570"/>
                            </a:cubicBezTo>
                            <a:cubicBezTo>
                              <a:pt x="1728052" y="2484650"/>
                              <a:pt x="1669631" y="2605723"/>
                              <a:pt x="1630685" y="2616730"/>
                            </a:cubicBezTo>
                            <a:cubicBezTo>
                              <a:pt x="1591739" y="2627737"/>
                              <a:pt x="1594278" y="2543070"/>
                              <a:pt x="1539245" y="2545610"/>
                            </a:cubicBezTo>
                            <a:cubicBezTo>
                              <a:pt x="1484212" y="2548150"/>
                              <a:pt x="1347898" y="2628583"/>
                              <a:pt x="1300485" y="2631970"/>
                            </a:cubicBezTo>
                            <a:cubicBezTo>
                              <a:pt x="1253072" y="2635357"/>
                              <a:pt x="1278472" y="2562543"/>
                              <a:pt x="1254765" y="2565930"/>
                            </a:cubicBezTo>
                            <a:cubicBezTo>
                              <a:pt x="1231058" y="2569317"/>
                              <a:pt x="1193805" y="2659910"/>
                              <a:pt x="1158245" y="2652290"/>
                            </a:cubicBezTo>
                            <a:cubicBezTo>
                              <a:pt x="1122685" y="2644670"/>
                              <a:pt x="1081198" y="2527830"/>
                              <a:pt x="1041405" y="2520210"/>
                            </a:cubicBezTo>
                            <a:cubicBezTo>
                              <a:pt x="1001612" y="2512590"/>
                              <a:pt x="943192" y="2615037"/>
                              <a:pt x="919485" y="2606570"/>
                            </a:cubicBezTo>
                            <a:cubicBezTo>
                              <a:pt x="895778" y="2598103"/>
                              <a:pt x="921178" y="2487190"/>
                              <a:pt x="899165" y="2469410"/>
                            </a:cubicBezTo>
                            <a:cubicBezTo>
                              <a:pt x="877152" y="2451630"/>
                              <a:pt x="817038" y="2488037"/>
                              <a:pt x="787405" y="2499890"/>
                            </a:cubicBezTo>
                            <a:cubicBezTo>
                              <a:pt x="757772" y="2511743"/>
                              <a:pt x="734912" y="2554077"/>
                              <a:pt x="721365" y="2540530"/>
                            </a:cubicBezTo>
                            <a:cubicBezTo>
                              <a:pt x="707818" y="2526983"/>
                              <a:pt x="734065" y="2444010"/>
                              <a:pt x="706125" y="2418610"/>
                            </a:cubicBezTo>
                            <a:cubicBezTo>
                              <a:pt x="678185" y="2393210"/>
                              <a:pt x="578278" y="2413530"/>
                              <a:pt x="553725" y="2388130"/>
                            </a:cubicBezTo>
                            <a:cubicBezTo>
                              <a:pt x="529172" y="2362730"/>
                              <a:pt x="579125" y="2284837"/>
                              <a:pt x="558805" y="2266210"/>
                            </a:cubicBezTo>
                            <a:cubicBezTo>
                              <a:pt x="538485" y="2247583"/>
                              <a:pt x="456358" y="2296690"/>
                              <a:pt x="431805" y="2276370"/>
                            </a:cubicBezTo>
                            <a:cubicBezTo>
                              <a:pt x="407252" y="2256050"/>
                              <a:pt x="444505" y="2164610"/>
                              <a:pt x="411485" y="2144290"/>
                            </a:cubicBezTo>
                            <a:cubicBezTo>
                              <a:pt x="378465" y="2123970"/>
                              <a:pt x="250618" y="2173923"/>
                              <a:pt x="233685" y="2154450"/>
                            </a:cubicBezTo>
                            <a:cubicBezTo>
                              <a:pt x="216752" y="2134977"/>
                              <a:pt x="327665" y="2058777"/>
                              <a:pt x="309885" y="2027450"/>
                            </a:cubicBezTo>
                            <a:cubicBezTo>
                              <a:pt x="292105" y="1996123"/>
                              <a:pt x="143092" y="1996970"/>
                              <a:pt x="127005" y="1966490"/>
                            </a:cubicBezTo>
                            <a:cubicBezTo>
                              <a:pt x="110918" y="1936010"/>
                              <a:pt x="227758" y="1879283"/>
                              <a:pt x="213365" y="1844570"/>
                            </a:cubicBezTo>
                            <a:cubicBezTo>
                              <a:pt x="198972" y="1809857"/>
                              <a:pt x="54192" y="1791230"/>
                              <a:pt x="40645" y="1758210"/>
                            </a:cubicBezTo>
                            <a:cubicBezTo>
                              <a:pt x="27098" y="1725190"/>
                              <a:pt x="135472" y="1687090"/>
                              <a:pt x="132085" y="1646450"/>
                            </a:cubicBezTo>
                            <a:cubicBezTo>
                              <a:pt x="128698" y="1605810"/>
                              <a:pt x="25405" y="1549083"/>
                              <a:pt x="20325" y="1514370"/>
                            </a:cubicBezTo>
                            <a:cubicBezTo>
                              <a:pt x="15245" y="1479657"/>
                              <a:pt x="104992" y="1472883"/>
                              <a:pt x="101605" y="1438170"/>
                            </a:cubicBezTo>
                            <a:cubicBezTo>
                              <a:pt x="98218" y="1403457"/>
                              <a:pt x="-842" y="1336570"/>
                              <a:pt x="5" y="1306090"/>
                            </a:cubicBezTo>
                            <a:cubicBezTo>
                              <a:pt x="852" y="1275610"/>
                              <a:pt x="104992" y="1298470"/>
                              <a:pt x="106685" y="1255290"/>
                            </a:cubicBezTo>
                            <a:cubicBezTo>
                              <a:pt x="108378" y="1212110"/>
                              <a:pt x="-842" y="1091883"/>
                              <a:pt x="10165" y="1047010"/>
                            </a:cubicBezTo>
                            <a:cubicBezTo>
                              <a:pt x="21172" y="1002137"/>
                              <a:pt x="157485" y="1023303"/>
                              <a:pt x="172725" y="986050"/>
                            </a:cubicBezTo>
                            <a:cubicBezTo>
                              <a:pt x="187965" y="948797"/>
                              <a:pt x="92292" y="852277"/>
                              <a:pt x="101605" y="823490"/>
                            </a:cubicBezTo>
                            <a:cubicBezTo>
                              <a:pt x="110918" y="794703"/>
                              <a:pt x="214212" y="833650"/>
                              <a:pt x="228605" y="813330"/>
                            </a:cubicBezTo>
                            <a:cubicBezTo>
                              <a:pt x="242998" y="793010"/>
                              <a:pt x="174418" y="718503"/>
                              <a:pt x="187965" y="701570"/>
                            </a:cubicBezTo>
                            <a:cubicBezTo>
                              <a:pt x="201512" y="684637"/>
                              <a:pt x="294645" y="738823"/>
                              <a:pt x="309885" y="711730"/>
                            </a:cubicBezTo>
                            <a:cubicBezTo>
                              <a:pt x="325125" y="684637"/>
                              <a:pt x="262472" y="566103"/>
                              <a:pt x="279405" y="539010"/>
                            </a:cubicBezTo>
                            <a:cubicBezTo>
                              <a:pt x="296338" y="511917"/>
                              <a:pt x="389472" y="568643"/>
                              <a:pt x="411485" y="549170"/>
                            </a:cubicBezTo>
                            <a:cubicBezTo>
                              <a:pt x="433498" y="529697"/>
                              <a:pt x="383545" y="443337"/>
                              <a:pt x="411485" y="422170"/>
                            </a:cubicBezTo>
                            <a:cubicBezTo>
                              <a:pt x="439425" y="401003"/>
                              <a:pt x="552878" y="450110"/>
                              <a:pt x="579125" y="422170"/>
                            </a:cubicBezTo>
                            <a:cubicBezTo>
                              <a:pt x="605372" y="394230"/>
                              <a:pt x="543565" y="274003"/>
                              <a:pt x="568965" y="254530"/>
                            </a:cubicBezTo>
                            <a:cubicBezTo>
                              <a:pt x="594365" y="235057"/>
                              <a:pt x="695118" y="325650"/>
                              <a:pt x="731525" y="305330"/>
                            </a:cubicBezTo>
                            <a:cubicBezTo>
                              <a:pt x="767932" y="285010"/>
                              <a:pt x="756078" y="146157"/>
                              <a:pt x="787405" y="132610"/>
                            </a:cubicBezTo>
                            <a:cubicBezTo>
                              <a:pt x="818732" y="119063"/>
                              <a:pt x="883078" y="240983"/>
                              <a:pt x="919485" y="224050"/>
                            </a:cubicBezTo>
                            <a:cubicBezTo>
                              <a:pt x="955892" y="207117"/>
                              <a:pt x="965205" y="42863"/>
                              <a:pt x="1005845" y="31010"/>
                            </a:cubicBezTo>
                            <a:cubicBezTo>
                              <a:pt x="1046485" y="19157"/>
                              <a:pt x="1124378" y="158010"/>
                              <a:pt x="1163325" y="152930"/>
                            </a:cubicBezTo>
                            <a:cubicBezTo>
                              <a:pt x="1202272" y="147850"/>
                              <a:pt x="1222592" y="7303"/>
                              <a:pt x="1239525" y="530"/>
                            </a:cubicBezTo>
                            <a:cubicBezTo>
                              <a:pt x="1256458" y="-6243"/>
                              <a:pt x="1260691" y="53023"/>
                              <a:pt x="1264925" y="112290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470" name="Freeform 469"/>
                      <p:cNvSpPr/>
                      <p:nvPr/>
                    </p:nvSpPr>
                    <p:spPr>
                      <a:xfrm rot="16200000">
                        <a:off x="8740159" y="1380908"/>
                        <a:ext cx="2753862" cy="2776077"/>
                      </a:xfrm>
                      <a:custGeom>
                        <a:avLst/>
                        <a:gdLst>
                          <a:gd name="connsiteX0" fmla="*/ 1315725 w 2631516"/>
                          <a:gd name="connsiteY0" fmla="*/ 137690 h 2652744"/>
                          <a:gd name="connsiteX1" fmla="*/ 1397005 w 2631516"/>
                          <a:gd name="connsiteY1" fmla="*/ 51330 h 2652744"/>
                          <a:gd name="connsiteX2" fmla="*/ 1478285 w 2631516"/>
                          <a:gd name="connsiteY2" fmla="*/ 163090 h 2652744"/>
                          <a:gd name="connsiteX3" fmla="*/ 1569725 w 2631516"/>
                          <a:gd name="connsiteY3" fmla="*/ 107210 h 2652744"/>
                          <a:gd name="connsiteX4" fmla="*/ 1645925 w 2631516"/>
                          <a:gd name="connsiteY4" fmla="*/ 213890 h 2652744"/>
                          <a:gd name="connsiteX5" fmla="*/ 1798325 w 2631516"/>
                          <a:gd name="connsiteY5" fmla="*/ 158010 h 2652744"/>
                          <a:gd name="connsiteX6" fmla="*/ 1854205 w 2631516"/>
                          <a:gd name="connsiteY6" fmla="*/ 310410 h 2652744"/>
                          <a:gd name="connsiteX7" fmla="*/ 1991365 w 2631516"/>
                          <a:gd name="connsiteY7" fmla="*/ 279930 h 2652744"/>
                          <a:gd name="connsiteX8" fmla="*/ 2042165 w 2631516"/>
                          <a:gd name="connsiteY8" fmla="*/ 422170 h 2652744"/>
                          <a:gd name="connsiteX9" fmla="*/ 2199645 w 2631516"/>
                          <a:gd name="connsiteY9" fmla="*/ 396770 h 2652744"/>
                          <a:gd name="connsiteX10" fmla="*/ 2199645 w 2631516"/>
                          <a:gd name="connsiteY10" fmla="*/ 564410 h 2652744"/>
                          <a:gd name="connsiteX11" fmla="*/ 2402845 w 2631516"/>
                          <a:gd name="connsiteY11" fmla="*/ 569490 h 2652744"/>
                          <a:gd name="connsiteX12" fmla="*/ 2321565 w 2631516"/>
                          <a:gd name="connsiteY12" fmla="*/ 732050 h 2652744"/>
                          <a:gd name="connsiteX13" fmla="*/ 2529845 w 2631516"/>
                          <a:gd name="connsiteY13" fmla="*/ 808250 h 2652744"/>
                          <a:gd name="connsiteX14" fmla="*/ 2433325 w 2631516"/>
                          <a:gd name="connsiteY14" fmla="*/ 960650 h 2652744"/>
                          <a:gd name="connsiteX15" fmla="*/ 2621285 w 2631516"/>
                          <a:gd name="connsiteY15" fmla="*/ 1077490 h 2652744"/>
                          <a:gd name="connsiteX16" fmla="*/ 2489205 w 2631516"/>
                          <a:gd name="connsiteY16" fmla="*/ 1174010 h 2652744"/>
                          <a:gd name="connsiteX17" fmla="*/ 2631445 w 2631516"/>
                          <a:gd name="connsiteY17" fmla="*/ 1336570 h 2652744"/>
                          <a:gd name="connsiteX18" fmla="*/ 2509525 w 2631516"/>
                          <a:gd name="connsiteY18" fmla="*/ 1458490 h 2652744"/>
                          <a:gd name="connsiteX19" fmla="*/ 2585725 w 2631516"/>
                          <a:gd name="connsiteY19" fmla="*/ 1605810 h 2652744"/>
                          <a:gd name="connsiteX20" fmla="*/ 2468885 w 2631516"/>
                          <a:gd name="connsiteY20" fmla="*/ 1646450 h 2652744"/>
                          <a:gd name="connsiteX21" fmla="*/ 2519685 w 2631516"/>
                          <a:gd name="connsiteY21" fmla="*/ 1803930 h 2652744"/>
                          <a:gd name="connsiteX22" fmla="*/ 2392685 w 2631516"/>
                          <a:gd name="connsiteY22" fmla="*/ 1849650 h 2652744"/>
                          <a:gd name="connsiteX23" fmla="*/ 2402845 w 2631516"/>
                          <a:gd name="connsiteY23" fmla="*/ 2022370 h 2652744"/>
                          <a:gd name="connsiteX24" fmla="*/ 2270765 w 2631516"/>
                          <a:gd name="connsiteY24" fmla="*/ 2052850 h 2652744"/>
                          <a:gd name="connsiteX25" fmla="*/ 2270765 w 2631516"/>
                          <a:gd name="connsiteY25" fmla="*/ 2220490 h 2652744"/>
                          <a:gd name="connsiteX26" fmla="*/ 2123445 w 2631516"/>
                          <a:gd name="connsiteY26" fmla="*/ 2240810 h 2652744"/>
                          <a:gd name="connsiteX27" fmla="*/ 2077725 w 2631516"/>
                          <a:gd name="connsiteY27" fmla="*/ 2413530 h 2652744"/>
                          <a:gd name="connsiteX28" fmla="*/ 1986285 w 2631516"/>
                          <a:gd name="connsiteY28" fmla="*/ 2377970 h 2652744"/>
                          <a:gd name="connsiteX29" fmla="*/ 1899925 w 2631516"/>
                          <a:gd name="connsiteY29" fmla="*/ 2586250 h 2652744"/>
                          <a:gd name="connsiteX30" fmla="*/ 1772925 w 2631516"/>
                          <a:gd name="connsiteY30" fmla="*/ 2479570 h 2652744"/>
                          <a:gd name="connsiteX31" fmla="*/ 1630685 w 2631516"/>
                          <a:gd name="connsiteY31" fmla="*/ 2616730 h 2652744"/>
                          <a:gd name="connsiteX32" fmla="*/ 1539245 w 2631516"/>
                          <a:gd name="connsiteY32" fmla="*/ 2545610 h 2652744"/>
                          <a:gd name="connsiteX33" fmla="*/ 1300485 w 2631516"/>
                          <a:gd name="connsiteY33" fmla="*/ 2631970 h 2652744"/>
                          <a:gd name="connsiteX34" fmla="*/ 1254765 w 2631516"/>
                          <a:gd name="connsiteY34" fmla="*/ 2565930 h 2652744"/>
                          <a:gd name="connsiteX35" fmla="*/ 1158245 w 2631516"/>
                          <a:gd name="connsiteY35" fmla="*/ 2652290 h 2652744"/>
                          <a:gd name="connsiteX36" fmla="*/ 1041405 w 2631516"/>
                          <a:gd name="connsiteY36" fmla="*/ 2520210 h 2652744"/>
                          <a:gd name="connsiteX37" fmla="*/ 919485 w 2631516"/>
                          <a:gd name="connsiteY37" fmla="*/ 2606570 h 2652744"/>
                          <a:gd name="connsiteX38" fmla="*/ 899165 w 2631516"/>
                          <a:gd name="connsiteY38" fmla="*/ 2469410 h 2652744"/>
                          <a:gd name="connsiteX39" fmla="*/ 787405 w 2631516"/>
                          <a:gd name="connsiteY39" fmla="*/ 2499890 h 2652744"/>
                          <a:gd name="connsiteX40" fmla="*/ 721365 w 2631516"/>
                          <a:gd name="connsiteY40" fmla="*/ 2540530 h 2652744"/>
                          <a:gd name="connsiteX41" fmla="*/ 706125 w 2631516"/>
                          <a:gd name="connsiteY41" fmla="*/ 2418610 h 2652744"/>
                          <a:gd name="connsiteX42" fmla="*/ 553725 w 2631516"/>
                          <a:gd name="connsiteY42" fmla="*/ 2388130 h 2652744"/>
                          <a:gd name="connsiteX43" fmla="*/ 558805 w 2631516"/>
                          <a:gd name="connsiteY43" fmla="*/ 2266210 h 2652744"/>
                          <a:gd name="connsiteX44" fmla="*/ 431805 w 2631516"/>
                          <a:gd name="connsiteY44" fmla="*/ 2276370 h 2652744"/>
                          <a:gd name="connsiteX45" fmla="*/ 411485 w 2631516"/>
                          <a:gd name="connsiteY45" fmla="*/ 2144290 h 2652744"/>
                          <a:gd name="connsiteX46" fmla="*/ 233685 w 2631516"/>
                          <a:gd name="connsiteY46" fmla="*/ 2154450 h 2652744"/>
                          <a:gd name="connsiteX47" fmla="*/ 309885 w 2631516"/>
                          <a:gd name="connsiteY47" fmla="*/ 2027450 h 2652744"/>
                          <a:gd name="connsiteX48" fmla="*/ 127005 w 2631516"/>
                          <a:gd name="connsiteY48" fmla="*/ 1966490 h 2652744"/>
                          <a:gd name="connsiteX49" fmla="*/ 213365 w 2631516"/>
                          <a:gd name="connsiteY49" fmla="*/ 1844570 h 2652744"/>
                          <a:gd name="connsiteX50" fmla="*/ 40645 w 2631516"/>
                          <a:gd name="connsiteY50" fmla="*/ 1758210 h 2652744"/>
                          <a:gd name="connsiteX51" fmla="*/ 132085 w 2631516"/>
                          <a:gd name="connsiteY51" fmla="*/ 1646450 h 2652744"/>
                          <a:gd name="connsiteX52" fmla="*/ 20325 w 2631516"/>
                          <a:gd name="connsiteY52" fmla="*/ 1514370 h 2652744"/>
                          <a:gd name="connsiteX53" fmla="*/ 101605 w 2631516"/>
                          <a:gd name="connsiteY53" fmla="*/ 1438170 h 2652744"/>
                          <a:gd name="connsiteX54" fmla="*/ 5 w 2631516"/>
                          <a:gd name="connsiteY54" fmla="*/ 1306090 h 2652744"/>
                          <a:gd name="connsiteX55" fmla="*/ 106685 w 2631516"/>
                          <a:gd name="connsiteY55" fmla="*/ 1255290 h 2652744"/>
                          <a:gd name="connsiteX56" fmla="*/ 10165 w 2631516"/>
                          <a:gd name="connsiteY56" fmla="*/ 1047010 h 2652744"/>
                          <a:gd name="connsiteX57" fmla="*/ 172725 w 2631516"/>
                          <a:gd name="connsiteY57" fmla="*/ 986050 h 2652744"/>
                          <a:gd name="connsiteX58" fmla="*/ 101605 w 2631516"/>
                          <a:gd name="connsiteY58" fmla="*/ 823490 h 2652744"/>
                          <a:gd name="connsiteX59" fmla="*/ 228605 w 2631516"/>
                          <a:gd name="connsiteY59" fmla="*/ 813330 h 2652744"/>
                          <a:gd name="connsiteX60" fmla="*/ 187965 w 2631516"/>
                          <a:gd name="connsiteY60" fmla="*/ 701570 h 2652744"/>
                          <a:gd name="connsiteX61" fmla="*/ 309885 w 2631516"/>
                          <a:gd name="connsiteY61" fmla="*/ 711730 h 2652744"/>
                          <a:gd name="connsiteX62" fmla="*/ 279405 w 2631516"/>
                          <a:gd name="connsiteY62" fmla="*/ 539010 h 2652744"/>
                          <a:gd name="connsiteX63" fmla="*/ 411485 w 2631516"/>
                          <a:gd name="connsiteY63" fmla="*/ 549170 h 2652744"/>
                          <a:gd name="connsiteX64" fmla="*/ 411485 w 2631516"/>
                          <a:gd name="connsiteY64" fmla="*/ 422170 h 2652744"/>
                          <a:gd name="connsiteX65" fmla="*/ 579125 w 2631516"/>
                          <a:gd name="connsiteY65" fmla="*/ 422170 h 2652744"/>
                          <a:gd name="connsiteX66" fmla="*/ 568965 w 2631516"/>
                          <a:gd name="connsiteY66" fmla="*/ 254530 h 2652744"/>
                          <a:gd name="connsiteX67" fmla="*/ 731525 w 2631516"/>
                          <a:gd name="connsiteY67" fmla="*/ 305330 h 2652744"/>
                          <a:gd name="connsiteX68" fmla="*/ 787405 w 2631516"/>
                          <a:gd name="connsiteY68" fmla="*/ 132610 h 2652744"/>
                          <a:gd name="connsiteX69" fmla="*/ 919485 w 2631516"/>
                          <a:gd name="connsiteY69" fmla="*/ 224050 h 2652744"/>
                          <a:gd name="connsiteX70" fmla="*/ 1005845 w 2631516"/>
                          <a:gd name="connsiteY70" fmla="*/ 31010 h 2652744"/>
                          <a:gd name="connsiteX71" fmla="*/ 1163325 w 2631516"/>
                          <a:gd name="connsiteY71" fmla="*/ 152930 h 2652744"/>
                          <a:gd name="connsiteX72" fmla="*/ 1239525 w 2631516"/>
                          <a:gd name="connsiteY72" fmla="*/ 530 h 2652744"/>
                          <a:gd name="connsiteX73" fmla="*/ 1264925 w 2631516"/>
                          <a:gd name="connsiteY73" fmla="*/ 112290 h 2652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</a:cxnLst>
                        <a:rect l="l" t="t" r="r" b="b"/>
                        <a:pathLst>
                          <a:path w="2631516" h="2652744">
                            <a:moveTo>
                              <a:pt x="1315725" y="137690"/>
                            </a:moveTo>
                            <a:cubicBezTo>
                              <a:pt x="1342818" y="92393"/>
                              <a:pt x="1369912" y="47097"/>
                              <a:pt x="1397005" y="51330"/>
                            </a:cubicBezTo>
                            <a:cubicBezTo>
                              <a:pt x="1424098" y="55563"/>
                              <a:pt x="1449498" y="153777"/>
                              <a:pt x="1478285" y="163090"/>
                            </a:cubicBezTo>
                            <a:cubicBezTo>
                              <a:pt x="1507072" y="172403"/>
                              <a:pt x="1541785" y="98743"/>
                              <a:pt x="1569725" y="107210"/>
                            </a:cubicBezTo>
                            <a:cubicBezTo>
                              <a:pt x="1597665" y="115677"/>
                              <a:pt x="1607825" y="205423"/>
                              <a:pt x="1645925" y="213890"/>
                            </a:cubicBezTo>
                            <a:cubicBezTo>
                              <a:pt x="1684025" y="222357"/>
                              <a:pt x="1763612" y="141923"/>
                              <a:pt x="1798325" y="158010"/>
                            </a:cubicBezTo>
                            <a:cubicBezTo>
                              <a:pt x="1833038" y="174097"/>
                              <a:pt x="1822032" y="290090"/>
                              <a:pt x="1854205" y="310410"/>
                            </a:cubicBezTo>
                            <a:cubicBezTo>
                              <a:pt x="1886378" y="330730"/>
                              <a:pt x="1960038" y="261303"/>
                              <a:pt x="1991365" y="279930"/>
                            </a:cubicBezTo>
                            <a:cubicBezTo>
                              <a:pt x="2022692" y="298557"/>
                              <a:pt x="2007452" y="402697"/>
                              <a:pt x="2042165" y="422170"/>
                            </a:cubicBezTo>
                            <a:cubicBezTo>
                              <a:pt x="2076878" y="441643"/>
                              <a:pt x="2173398" y="373063"/>
                              <a:pt x="2199645" y="396770"/>
                            </a:cubicBezTo>
                            <a:cubicBezTo>
                              <a:pt x="2225892" y="420477"/>
                              <a:pt x="2165778" y="535623"/>
                              <a:pt x="2199645" y="564410"/>
                            </a:cubicBezTo>
                            <a:cubicBezTo>
                              <a:pt x="2233512" y="593197"/>
                              <a:pt x="2382525" y="541550"/>
                              <a:pt x="2402845" y="569490"/>
                            </a:cubicBezTo>
                            <a:cubicBezTo>
                              <a:pt x="2423165" y="597430"/>
                              <a:pt x="2300398" y="692257"/>
                              <a:pt x="2321565" y="732050"/>
                            </a:cubicBezTo>
                            <a:cubicBezTo>
                              <a:pt x="2342732" y="771843"/>
                              <a:pt x="2511218" y="770150"/>
                              <a:pt x="2529845" y="808250"/>
                            </a:cubicBezTo>
                            <a:cubicBezTo>
                              <a:pt x="2548472" y="846350"/>
                              <a:pt x="2418085" y="915777"/>
                              <a:pt x="2433325" y="960650"/>
                            </a:cubicBezTo>
                            <a:cubicBezTo>
                              <a:pt x="2448565" y="1005523"/>
                              <a:pt x="2611972" y="1041930"/>
                              <a:pt x="2621285" y="1077490"/>
                            </a:cubicBezTo>
                            <a:cubicBezTo>
                              <a:pt x="2630598" y="1113050"/>
                              <a:pt x="2487512" y="1130830"/>
                              <a:pt x="2489205" y="1174010"/>
                            </a:cubicBezTo>
                            <a:cubicBezTo>
                              <a:pt x="2490898" y="1217190"/>
                              <a:pt x="2628058" y="1289157"/>
                              <a:pt x="2631445" y="1336570"/>
                            </a:cubicBezTo>
                            <a:cubicBezTo>
                              <a:pt x="2634832" y="1383983"/>
                              <a:pt x="2517145" y="1413617"/>
                              <a:pt x="2509525" y="1458490"/>
                            </a:cubicBezTo>
                            <a:cubicBezTo>
                              <a:pt x="2501905" y="1503363"/>
                              <a:pt x="2592498" y="1574483"/>
                              <a:pt x="2585725" y="1605810"/>
                            </a:cubicBezTo>
                            <a:cubicBezTo>
                              <a:pt x="2578952" y="1637137"/>
                              <a:pt x="2479892" y="1613430"/>
                              <a:pt x="2468885" y="1646450"/>
                            </a:cubicBezTo>
                            <a:cubicBezTo>
                              <a:pt x="2457878" y="1679470"/>
                              <a:pt x="2532385" y="1770063"/>
                              <a:pt x="2519685" y="1803930"/>
                            </a:cubicBezTo>
                            <a:cubicBezTo>
                              <a:pt x="2506985" y="1837797"/>
                              <a:pt x="2412158" y="1813243"/>
                              <a:pt x="2392685" y="1849650"/>
                            </a:cubicBezTo>
                            <a:cubicBezTo>
                              <a:pt x="2373212" y="1886057"/>
                              <a:pt x="2423165" y="1988503"/>
                              <a:pt x="2402845" y="2022370"/>
                            </a:cubicBezTo>
                            <a:cubicBezTo>
                              <a:pt x="2382525" y="2056237"/>
                              <a:pt x="2292778" y="2019830"/>
                              <a:pt x="2270765" y="2052850"/>
                            </a:cubicBezTo>
                            <a:cubicBezTo>
                              <a:pt x="2248752" y="2085870"/>
                              <a:pt x="2295318" y="2189163"/>
                              <a:pt x="2270765" y="2220490"/>
                            </a:cubicBezTo>
                            <a:cubicBezTo>
                              <a:pt x="2246212" y="2251817"/>
                              <a:pt x="2155618" y="2208637"/>
                              <a:pt x="2123445" y="2240810"/>
                            </a:cubicBezTo>
                            <a:cubicBezTo>
                              <a:pt x="2091272" y="2272983"/>
                              <a:pt x="2100585" y="2390670"/>
                              <a:pt x="2077725" y="2413530"/>
                            </a:cubicBezTo>
                            <a:cubicBezTo>
                              <a:pt x="2054865" y="2436390"/>
                              <a:pt x="2015918" y="2349183"/>
                              <a:pt x="1986285" y="2377970"/>
                            </a:cubicBezTo>
                            <a:cubicBezTo>
                              <a:pt x="1956652" y="2406757"/>
                              <a:pt x="1935485" y="2569317"/>
                              <a:pt x="1899925" y="2586250"/>
                            </a:cubicBezTo>
                            <a:cubicBezTo>
                              <a:pt x="1864365" y="2603183"/>
                              <a:pt x="1817798" y="2474490"/>
                              <a:pt x="1772925" y="2479570"/>
                            </a:cubicBezTo>
                            <a:cubicBezTo>
                              <a:pt x="1728052" y="2484650"/>
                              <a:pt x="1669631" y="2605723"/>
                              <a:pt x="1630685" y="2616730"/>
                            </a:cubicBezTo>
                            <a:cubicBezTo>
                              <a:pt x="1591739" y="2627737"/>
                              <a:pt x="1594278" y="2543070"/>
                              <a:pt x="1539245" y="2545610"/>
                            </a:cubicBezTo>
                            <a:cubicBezTo>
                              <a:pt x="1484212" y="2548150"/>
                              <a:pt x="1347898" y="2628583"/>
                              <a:pt x="1300485" y="2631970"/>
                            </a:cubicBezTo>
                            <a:cubicBezTo>
                              <a:pt x="1253072" y="2635357"/>
                              <a:pt x="1278472" y="2562543"/>
                              <a:pt x="1254765" y="2565930"/>
                            </a:cubicBezTo>
                            <a:cubicBezTo>
                              <a:pt x="1231058" y="2569317"/>
                              <a:pt x="1193805" y="2659910"/>
                              <a:pt x="1158245" y="2652290"/>
                            </a:cubicBezTo>
                            <a:cubicBezTo>
                              <a:pt x="1122685" y="2644670"/>
                              <a:pt x="1081198" y="2527830"/>
                              <a:pt x="1041405" y="2520210"/>
                            </a:cubicBezTo>
                            <a:cubicBezTo>
                              <a:pt x="1001612" y="2512590"/>
                              <a:pt x="943192" y="2615037"/>
                              <a:pt x="919485" y="2606570"/>
                            </a:cubicBezTo>
                            <a:cubicBezTo>
                              <a:pt x="895778" y="2598103"/>
                              <a:pt x="921178" y="2487190"/>
                              <a:pt x="899165" y="2469410"/>
                            </a:cubicBezTo>
                            <a:cubicBezTo>
                              <a:pt x="877152" y="2451630"/>
                              <a:pt x="817038" y="2488037"/>
                              <a:pt x="787405" y="2499890"/>
                            </a:cubicBezTo>
                            <a:cubicBezTo>
                              <a:pt x="757772" y="2511743"/>
                              <a:pt x="734912" y="2554077"/>
                              <a:pt x="721365" y="2540530"/>
                            </a:cubicBezTo>
                            <a:cubicBezTo>
                              <a:pt x="707818" y="2526983"/>
                              <a:pt x="734065" y="2444010"/>
                              <a:pt x="706125" y="2418610"/>
                            </a:cubicBezTo>
                            <a:cubicBezTo>
                              <a:pt x="678185" y="2393210"/>
                              <a:pt x="578278" y="2413530"/>
                              <a:pt x="553725" y="2388130"/>
                            </a:cubicBezTo>
                            <a:cubicBezTo>
                              <a:pt x="529172" y="2362730"/>
                              <a:pt x="579125" y="2284837"/>
                              <a:pt x="558805" y="2266210"/>
                            </a:cubicBezTo>
                            <a:cubicBezTo>
                              <a:pt x="538485" y="2247583"/>
                              <a:pt x="456358" y="2296690"/>
                              <a:pt x="431805" y="2276370"/>
                            </a:cubicBezTo>
                            <a:cubicBezTo>
                              <a:pt x="407252" y="2256050"/>
                              <a:pt x="444505" y="2164610"/>
                              <a:pt x="411485" y="2144290"/>
                            </a:cubicBezTo>
                            <a:cubicBezTo>
                              <a:pt x="378465" y="2123970"/>
                              <a:pt x="250618" y="2173923"/>
                              <a:pt x="233685" y="2154450"/>
                            </a:cubicBezTo>
                            <a:cubicBezTo>
                              <a:pt x="216752" y="2134977"/>
                              <a:pt x="327665" y="2058777"/>
                              <a:pt x="309885" y="2027450"/>
                            </a:cubicBezTo>
                            <a:cubicBezTo>
                              <a:pt x="292105" y="1996123"/>
                              <a:pt x="143092" y="1996970"/>
                              <a:pt x="127005" y="1966490"/>
                            </a:cubicBezTo>
                            <a:cubicBezTo>
                              <a:pt x="110918" y="1936010"/>
                              <a:pt x="227758" y="1879283"/>
                              <a:pt x="213365" y="1844570"/>
                            </a:cubicBezTo>
                            <a:cubicBezTo>
                              <a:pt x="198972" y="1809857"/>
                              <a:pt x="54192" y="1791230"/>
                              <a:pt x="40645" y="1758210"/>
                            </a:cubicBezTo>
                            <a:cubicBezTo>
                              <a:pt x="27098" y="1725190"/>
                              <a:pt x="135472" y="1687090"/>
                              <a:pt x="132085" y="1646450"/>
                            </a:cubicBezTo>
                            <a:cubicBezTo>
                              <a:pt x="128698" y="1605810"/>
                              <a:pt x="25405" y="1549083"/>
                              <a:pt x="20325" y="1514370"/>
                            </a:cubicBezTo>
                            <a:cubicBezTo>
                              <a:pt x="15245" y="1479657"/>
                              <a:pt x="104992" y="1472883"/>
                              <a:pt x="101605" y="1438170"/>
                            </a:cubicBezTo>
                            <a:cubicBezTo>
                              <a:pt x="98218" y="1403457"/>
                              <a:pt x="-842" y="1336570"/>
                              <a:pt x="5" y="1306090"/>
                            </a:cubicBezTo>
                            <a:cubicBezTo>
                              <a:pt x="852" y="1275610"/>
                              <a:pt x="104992" y="1298470"/>
                              <a:pt x="106685" y="1255290"/>
                            </a:cubicBezTo>
                            <a:cubicBezTo>
                              <a:pt x="108378" y="1212110"/>
                              <a:pt x="-842" y="1091883"/>
                              <a:pt x="10165" y="1047010"/>
                            </a:cubicBezTo>
                            <a:cubicBezTo>
                              <a:pt x="21172" y="1002137"/>
                              <a:pt x="157485" y="1023303"/>
                              <a:pt x="172725" y="986050"/>
                            </a:cubicBezTo>
                            <a:cubicBezTo>
                              <a:pt x="187965" y="948797"/>
                              <a:pt x="92292" y="852277"/>
                              <a:pt x="101605" y="823490"/>
                            </a:cubicBezTo>
                            <a:cubicBezTo>
                              <a:pt x="110918" y="794703"/>
                              <a:pt x="214212" y="833650"/>
                              <a:pt x="228605" y="813330"/>
                            </a:cubicBezTo>
                            <a:cubicBezTo>
                              <a:pt x="242998" y="793010"/>
                              <a:pt x="174418" y="718503"/>
                              <a:pt x="187965" y="701570"/>
                            </a:cubicBezTo>
                            <a:cubicBezTo>
                              <a:pt x="201512" y="684637"/>
                              <a:pt x="294645" y="738823"/>
                              <a:pt x="309885" y="711730"/>
                            </a:cubicBezTo>
                            <a:cubicBezTo>
                              <a:pt x="325125" y="684637"/>
                              <a:pt x="262472" y="566103"/>
                              <a:pt x="279405" y="539010"/>
                            </a:cubicBezTo>
                            <a:cubicBezTo>
                              <a:pt x="296338" y="511917"/>
                              <a:pt x="389472" y="568643"/>
                              <a:pt x="411485" y="549170"/>
                            </a:cubicBezTo>
                            <a:cubicBezTo>
                              <a:pt x="433498" y="529697"/>
                              <a:pt x="383545" y="443337"/>
                              <a:pt x="411485" y="422170"/>
                            </a:cubicBezTo>
                            <a:cubicBezTo>
                              <a:pt x="439425" y="401003"/>
                              <a:pt x="552878" y="450110"/>
                              <a:pt x="579125" y="422170"/>
                            </a:cubicBezTo>
                            <a:cubicBezTo>
                              <a:pt x="605372" y="394230"/>
                              <a:pt x="543565" y="274003"/>
                              <a:pt x="568965" y="254530"/>
                            </a:cubicBezTo>
                            <a:cubicBezTo>
                              <a:pt x="594365" y="235057"/>
                              <a:pt x="695118" y="325650"/>
                              <a:pt x="731525" y="305330"/>
                            </a:cubicBezTo>
                            <a:cubicBezTo>
                              <a:pt x="767932" y="285010"/>
                              <a:pt x="756078" y="146157"/>
                              <a:pt x="787405" y="132610"/>
                            </a:cubicBezTo>
                            <a:cubicBezTo>
                              <a:pt x="818732" y="119063"/>
                              <a:pt x="883078" y="240983"/>
                              <a:pt x="919485" y="224050"/>
                            </a:cubicBezTo>
                            <a:cubicBezTo>
                              <a:pt x="955892" y="207117"/>
                              <a:pt x="965205" y="42863"/>
                              <a:pt x="1005845" y="31010"/>
                            </a:cubicBezTo>
                            <a:cubicBezTo>
                              <a:pt x="1046485" y="19157"/>
                              <a:pt x="1124378" y="158010"/>
                              <a:pt x="1163325" y="152930"/>
                            </a:cubicBezTo>
                            <a:cubicBezTo>
                              <a:pt x="1202272" y="147850"/>
                              <a:pt x="1222592" y="7303"/>
                              <a:pt x="1239525" y="530"/>
                            </a:cubicBezTo>
                            <a:cubicBezTo>
                              <a:pt x="1256458" y="-6243"/>
                              <a:pt x="1260691" y="53023"/>
                              <a:pt x="1264925" y="112290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466" name="Oval 465"/>
                  <p:cNvSpPr/>
                  <p:nvPr/>
                </p:nvSpPr>
                <p:spPr>
                  <a:xfrm>
                    <a:off x="5906603" y="1899394"/>
                    <a:ext cx="295102" cy="295102"/>
                  </a:xfrm>
                  <a:prstGeom prst="ellipse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 prstMaterial="plastic">
                    <a:bevelT w="146050" h="146050"/>
                    <a:bevelB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34" name="Oval 433"/>
                <p:cNvSpPr/>
                <p:nvPr/>
              </p:nvSpPr>
              <p:spPr>
                <a:xfrm>
                  <a:off x="5968414" y="3884749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5" name="Oval 434"/>
                <p:cNvSpPr/>
                <p:nvPr/>
              </p:nvSpPr>
              <p:spPr>
                <a:xfrm>
                  <a:off x="6006318" y="3853553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6" name="Oval 435"/>
                <p:cNvSpPr/>
                <p:nvPr/>
              </p:nvSpPr>
              <p:spPr>
                <a:xfrm>
                  <a:off x="6039128" y="3821384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7" name="Oval 436"/>
                <p:cNvSpPr/>
                <p:nvPr/>
              </p:nvSpPr>
              <p:spPr>
                <a:xfrm>
                  <a:off x="6061537" y="3779508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8" name="Oval 437"/>
                <p:cNvSpPr/>
                <p:nvPr/>
              </p:nvSpPr>
              <p:spPr>
                <a:xfrm>
                  <a:off x="6074019" y="3733657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9" name="Oval 438"/>
                <p:cNvSpPr/>
                <p:nvPr/>
              </p:nvSpPr>
              <p:spPr>
                <a:xfrm>
                  <a:off x="5927638" y="3905449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0" name="Oval 439"/>
                <p:cNvSpPr/>
                <p:nvPr/>
              </p:nvSpPr>
              <p:spPr>
                <a:xfrm>
                  <a:off x="5880649" y="3910313"/>
                  <a:ext cx="45719" cy="45719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19050"/>
                  <a:bevelB w="25400" h="254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41" name="Group 440"/>
                <p:cNvGrpSpPr/>
                <p:nvPr/>
              </p:nvGrpSpPr>
              <p:grpSpPr>
                <a:xfrm rot="16200000">
                  <a:off x="5890807" y="3496537"/>
                  <a:ext cx="239089" cy="222375"/>
                  <a:chOff x="4030577" y="2845521"/>
                  <a:chExt cx="239089" cy="222375"/>
                </a:xfrm>
              </p:grpSpPr>
              <p:sp>
                <p:nvSpPr>
                  <p:cNvPr id="458" name="Oval 457"/>
                  <p:cNvSpPr/>
                  <p:nvPr/>
                </p:nvSpPr>
                <p:spPr>
                  <a:xfrm>
                    <a:off x="4118342" y="299661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>
                  <a:xfrm>
                    <a:off x="4156246" y="296541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>
                  <a:xfrm>
                    <a:off x="4189056" y="2933248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>
                  <a:xfrm>
                    <a:off x="4211465" y="2891372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>
                  <a:xfrm>
                    <a:off x="4223947" y="2845521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3" name="Oval 462"/>
                  <p:cNvSpPr/>
                  <p:nvPr/>
                </p:nvSpPr>
                <p:spPr>
                  <a:xfrm>
                    <a:off x="4077566" y="301731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>
                  <a:xfrm>
                    <a:off x="4030577" y="302217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42" name="Group 441"/>
                <p:cNvGrpSpPr/>
                <p:nvPr/>
              </p:nvGrpSpPr>
              <p:grpSpPr>
                <a:xfrm rot="10800000">
                  <a:off x="5657639" y="3486228"/>
                  <a:ext cx="240890" cy="467852"/>
                  <a:chOff x="4005161" y="2649724"/>
                  <a:chExt cx="240890" cy="467852"/>
                </a:xfrm>
              </p:grpSpPr>
              <p:sp>
                <p:nvSpPr>
                  <p:cNvPr id="443" name="Oval 442"/>
                  <p:cNvSpPr/>
                  <p:nvPr/>
                </p:nvSpPr>
                <p:spPr>
                  <a:xfrm>
                    <a:off x="4092926" y="304629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>
                  <a:xfrm>
                    <a:off x="4130830" y="301509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>
                  <a:xfrm>
                    <a:off x="4163640" y="2982928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>
                  <a:xfrm>
                    <a:off x="4186049" y="2941052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>
                  <a:xfrm>
                    <a:off x="4198531" y="2895201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>
                  <a:xfrm>
                    <a:off x="4052150" y="3066993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>
                  <a:xfrm>
                    <a:off x="4005161" y="3071857"/>
                    <a:ext cx="45719" cy="45719"/>
                  </a:xfrm>
                  <a:prstGeom prst="ellipse">
                    <a:avLst/>
                  </a:pr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19050"/>
                    <a:bevelB w="25400" h="254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450" name="Group 449"/>
                  <p:cNvGrpSpPr/>
                  <p:nvPr/>
                </p:nvGrpSpPr>
                <p:grpSpPr>
                  <a:xfrm rot="16200000">
                    <a:off x="4015319" y="2658081"/>
                    <a:ext cx="239089" cy="222375"/>
                    <a:chOff x="4030577" y="2845521"/>
                    <a:chExt cx="239089" cy="222375"/>
                  </a:xfrm>
                </p:grpSpPr>
                <p:sp>
                  <p:nvSpPr>
                    <p:cNvPr id="451" name="Oval 450"/>
                    <p:cNvSpPr/>
                    <p:nvPr/>
                  </p:nvSpPr>
                  <p:spPr>
                    <a:xfrm>
                      <a:off x="4118342" y="2996613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2" name="Oval 451"/>
                    <p:cNvSpPr/>
                    <p:nvPr/>
                  </p:nvSpPr>
                  <p:spPr>
                    <a:xfrm>
                      <a:off x="4156246" y="2965417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3" name="Oval 452"/>
                    <p:cNvSpPr/>
                    <p:nvPr/>
                  </p:nvSpPr>
                  <p:spPr>
                    <a:xfrm>
                      <a:off x="4189056" y="2933248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4" name="Oval 453"/>
                    <p:cNvSpPr/>
                    <p:nvPr/>
                  </p:nvSpPr>
                  <p:spPr>
                    <a:xfrm>
                      <a:off x="4211465" y="2891372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5" name="Oval 454"/>
                    <p:cNvSpPr/>
                    <p:nvPr/>
                  </p:nvSpPr>
                  <p:spPr>
                    <a:xfrm>
                      <a:off x="4223947" y="2845521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6" name="Oval 455"/>
                    <p:cNvSpPr/>
                    <p:nvPr/>
                  </p:nvSpPr>
                  <p:spPr>
                    <a:xfrm>
                      <a:off x="4077566" y="3017313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57" name="Oval 456"/>
                    <p:cNvSpPr/>
                    <p:nvPr/>
                  </p:nvSpPr>
                  <p:spPr>
                    <a:xfrm>
                      <a:off x="4030577" y="3022177"/>
                      <a:ext cx="45719" cy="45719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  <a:scene3d>
                      <a:camera prst="orthographicFront"/>
                      <a:lightRig rig="threePt" dir="t"/>
                    </a:scene3d>
                    <a:sp3d>
                      <a:bevelT w="19050" h="19050"/>
                      <a:bevelB w="25400" h="254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  <p:sp>
            <p:nvSpPr>
              <p:cNvPr id="471" name="Freeform 470"/>
              <p:cNvSpPr/>
              <p:nvPr/>
            </p:nvSpPr>
            <p:spPr>
              <a:xfrm rot="16200000">
                <a:off x="4678664" y="4255553"/>
                <a:ext cx="518864" cy="523049"/>
              </a:xfrm>
              <a:custGeom>
                <a:avLst/>
                <a:gdLst>
                  <a:gd name="connsiteX0" fmla="*/ 1315725 w 2631516"/>
                  <a:gd name="connsiteY0" fmla="*/ 137690 h 2652744"/>
                  <a:gd name="connsiteX1" fmla="*/ 1397005 w 2631516"/>
                  <a:gd name="connsiteY1" fmla="*/ 51330 h 2652744"/>
                  <a:gd name="connsiteX2" fmla="*/ 1478285 w 2631516"/>
                  <a:gd name="connsiteY2" fmla="*/ 163090 h 2652744"/>
                  <a:gd name="connsiteX3" fmla="*/ 1569725 w 2631516"/>
                  <a:gd name="connsiteY3" fmla="*/ 107210 h 2652744"/>
                  <a:gd name="connsiteX4" fmla="*/ 1645925 w 2631516"/>
                  <a:gd name="connsiteY4" fmla="*/ 213890 h 2652744"/>
                  <a:gd name="connsiteX5" fmla="*/ 1798325 w 2631516"/>
                  <a:gd name="connsiteY5" fmla="*/ 158010 h 2652744"/>
                  <a:gd name="connsiteX6" fmla="*/ 1854205 w 2631516"/>
                  <a:gd name="connsiteY6" fmla="*/ 310410 h 2652744"/>
                  <a:gd name="connsiteX7" fmla="*/ 1991365 w 2631516"/>
                  <a:gd name="connsiteY7" fmla="*/ 279930 h 2652744"/>
                  <a:gd name="connsiteX8" fmla="*/ 2042165 w 2631516"/>
                  <a:gd name="connsiteY8" fmla="*/ 422170 h 2652744"/>
                  <a:gd name="connsiteX9" fmla="*/ 2199645 w 2631516"/>
                  <a:gd name="connsiteY9" fmla="*/ 396770 h 2652744"/>
                  <a:gd name="connsiteX10" fmla="*/ 2199645 w 2631516"/>
                  <a:gd name="connsiteY10" fmla="*/ 564410 h 2652744"/>
                  <a:gd name="connsiteX11" fmla="*/ 2402845 w 2631516"/>
                  <a:gd name="connsiteY11" fmla="*/ 569490 h 2652744"/>
                  <a:gd name="connsiteX12" fmla="*/ 2321565 w 2631516"/>
                  <a:gd name="connsiteY12" fmla="*/ 732050 h 2652744"/>
                  <a:gd name="connsiteX13" fmla="*/ 2529845 w 2631516"/>
                  <a:gd name="connsiteY13" fmla="*/ 808250 h 2652744"/>
                  <a:gd name="connsiteX14" fmla="*/ 2433325 w 2631516"/>
                  <a:gd name="connsiteY14" fmla="*/ 960650 h 2652744"/>
                  <a:gd name="connsiteX15" fmla="*/ 2621285 w 2631516"/>
                  <a:gd name="connsiteY15" fmla="*/ 1077490 h 2652744"/>
                  <a:gd name="connsiteX16" fmla="*/ 2489205 w 2631516"/>
                  <a:gd name="connsiteY16" fmla="*/ 1174010 h 2652744"/>
                  <a:gd name="connsiteX17" fmla="*/ 2631445 w 2631516"/>
                  <a:gd name="connsiteY17" fmla="*/ 1336570 h 2652744"/>
                  <a:gd name="connsiteX18" fmla="*/ 2509525 w 2631516"/>
                  <a:gd name="connsiteY18" fmla="*/ 1458490 h 2652744"/>
                  <a:gd name="connsiteX19" fmla="*/ 2585725 w 2631516"/>
                  <a:gd name="connsiteY19" fmla="*/ 1605810 h 2652744"/>
                  <a:gd name="connsiteX20" fmla="*/ 2468885 w 2631516"/>
                  <a:gd name="connsiteY20" fmla="*/ 1646450 h 2652744"/>
                  <a:gd name="connsiteX21" fmla="*/ 2519685 w 2631516"/>
                  <a:gd name="connsiteY21" fmla="*/ 1803930 h 2652744"/>
                  <a:gd name="connsiteX22" fmla="*/ 2392685 w 2631516"/>
                  <a:gd name="connsiteY22" fmla="*/ 1849650 h 2652744"/>
                  <a:gd name="connsiteX23" fmla="*/ 2402845 w 2631516"/>
                  <a:gd name="connsiteY23" fmla="*/ 2022370 h 2652744"/>
                  <a:gd name="connsiteX24" fmla="*/ 2270765 w 2631516"/>
                  <a:gd name="connsiteY24" fmla="*/ 2052850 h 2652744"/>
                  <a:gd name="connsiteX25" fmla="*/ 2270765 w 2631516"/>
                  <a:gd name="connsiteY25" fmla="*/ 2220490 h 2652744"/>
                  <a:gd name="connsiteX26" fmla="*/ 2123445 w 2631516"/>
                  <a:gd name="connsiteY26" fmla="*/ 2240810 h 2652744"/>
                  <a:gd name="connsiteX27" fmla="*/ 2077725 w 2631516"/>
                  <a:gd name="connsiteY27" fmla="*/ 2413530 h 2652744"/>
                  <a:gd name="connsiteX28" fmla="*/ 1986285 w 2631516"/>
                  <a:gd name="connsiteY28" fmla="*/ 2377970 h 2652744"/>
                  <a:gd name="connsiteX29" fmla="*/ 1899925 w 2631516"/>
                  <a:gd name="connsiteY29" fmla="*/ 2586250 h 2652744"/>
                  <a:gd name="connsiteX30" fmla="*/ 1772925 w 2631516"/>
                  <a:gd name="connsiteY30" fmla="*/ 2479570 h 2652744"/>
                  <a:gd name="connsiteX31" fmla="*/ 1630685 w 2631516"/>
                  <a:gd name="connsiteY31" fmla="*/ 2616730 h 2652744"/>
                  <a:gd name="connsiteX32" fmla="*/ 1539245 w 2631516"/>
                  <a:gd name="connsiteY32" fmla="*/ 2545610 h 2652744"/>
                  <a:gd name="connsiteX33" fmla="*/ 1300485 w 2631516"/>
                  <a:gd name="connsiteY33" fmla="*/ 2631970 h 2652744"/>
                  <a:gd name="connsiteX34" fmla="*/ 1254765 w 2631516"/>
                  <a:gd name="connsiteY34" fmla="*/ 2565930 h 2652744"/>
                  <a:gd name="connsiteX35" fmla="*/ 1158245 w 2631516"/>
                  <a:gd name="connsiteY35" fmla="*/ 2652290 h 2652744"/>
                  <a:gd name="connsiteX36" fmla="*/ 1041405 w 2631516"/>
                  <a:gd name="connsiteY36" fmla="*/ 2520210 h 2652744"/>
                  <a:gd name="connsiteX37" fmla="*/ 919485 w 2631516"/>
                  <a:gd name="connsiteY37" fmla="*/ 2606570 h 2652744"/>
                  <a:gd name="connsiteX38" fmla="*/ 899165 w 2631516"/>
                  <a:gd name="connsiteY38" fmla="*/ 2469410 h 2652744"/>
                  <a:gd name="connsiteX39" fmla="*/ 787405 w 2631516"/>
                  <a:gd name="connsiteY39" fmla="*/ 2499890 h 2652744"/>
                  <a:gd name="connsiteX40" fmla="*/ 721365 w 2631516"/>
                  <a:gd name="connsiteY40" fmla="*/ 2540530 h 2652744"/>
                  <a:gd name="connsiteX41" fmla="*/ 706125 w 2631516"/>
                  <a:gd name="connsiteY41" fmla="*/ 2418610 h 2652744"/>
                  <a:gd name="connsiteX42" fmla="*/ 553725 w 2631516"/>
                  <a:gd name="connsiteY42" fmla="*/ 2388130 h 2652744"/>
                  <a:gd name="connsiteX43" fmla="*/ 558805 w 2631516"/>
                  <a:gd name="connsiteY43" fmla="*/ 2266210 h 2652744"/>
                  <a:gd name="connsiteX44" fmla="*/ 431805 w 2631516"/>
                  <a:gd name="connsiteY44" fmla="*/ 2276370 h 2652744"/>
                  <a:gd name="connsiteX45" fmla="*/ 411485 w 2631516"/>
                  <a:gd name="connsiteY45" fmla="*/ 2144290 h 2652744"/>
                  <a:gd name="connsiteX46" fmla="*/ 233685 w 2631516"/>
                  <a:gd name="connsiteY46" fmla="*/ 2154450 h 2652744"/>
                  <a:gd name="connsiteX47" fmla="*/ 309885 w 2631516"/>
                  <a:gd name="connsiteY47" fmla="*/ 2027450 h 2652744"/>
                  <a:gd name="connsiteX48" fmla="*/ 127005 w 2631516"/>
                  <a:gd name="connsiteY48" fmla="*/ 1966490 h 2652744"/>
                  <a:gd name="connsiteX49" fmla="*/ 213365 w 2631516"/>
                  <a:gd name="connsiteY49" fmla="*/ 1844570 h 2652744"/>
                  <a:gd name="connsiteX50" fmla="*/ 40645 w 2631516"/>
                  <a:gd name="connsiteY50" fmla="*/ 1758210 h 2652744"/>
                  <a:gd name="connsiteX51" fmla="*/ 132085 w 2631516"/>
                  <a:gd name="connsiteY51" fmla="*/ 1646450 h 2652744"/>
                  <a:gd name="connsiteX52" fmla="*/ 20325 w 2631516"/>
                  <a:gd name="connsiteY52" fmla="*/ 1514370 h 2652744"/>
                  <a:gd name="connsiteX53" fmla="*/ 101605 w 2631516"/>
                  <a:gd name="connsiteY53" fmla="*/ 1438170 h 2652744"/>
                  <a:gd name="connsiteX54" fmla="*/ 5 w 2631516"/>
                  <a:gd name="connsiteY54" fmla="*/ 1306090 h 2652744"/>
                  <a:gd name="connsiteX55" fmla="*/ 106685 w 2631516"/>
                  <a:gd name="connsiteY55" fmla="*/ 1255290 h 2652744"/>
                  <a:gd name="connsiteX56" fmla="*/ 10165 w 2631516"/>
                  <a:gd name="connsiteY56" fmla="*/ 1047010 h 2652744"/>
                  <a:gd name="connsiteX57" fmla="*/ 172725 w 2631516"/>
                  <a:gd name="connsiteY57" fmla="*/ 986050 h 2652744"/>
                  <a:gd name="connsiteX58" fmla="*/ 101605 w 2631516"/>
                  <a:gd name="connsiteY58" fmla="*/ 823490 h 2652744"/>
                  <a:gd name="connsiteX59" fmla="*/ 228605 w 2631516"/>
                  <a:gd name="connsiteY59" fmla="*/ 813330 h 2652744"/>
                  <a:gd name="connsiteX60" fmla="*/ 187965 w 2631516"/>
                  <a:gd name="connsiteY60" fmla="*/ 701570 h 2652744"/>
                  <a:gd name="connsiteX61" fmla="*/ 309885 w 2631516"/>
                  <a:gd name="connsiteY61" fmla="*/ 711730 h 2652744"/>
                  <a:gd name="connsiteX62" fmla="*/ 279405 w 2631516"/>
                  <a:gd name="connsiteY62" fmla="*/ 539010 h 2652744"/>
                  <a:gd name="connsiteX63" fmla="*/ 411485 w 2631516"/>
                  <a:gd name="connsiteY63" fmla="*/ 549170 h 2652744"/>
                  <a:gd name="connsiteX64" fmla="*/ 411485 w 2631516"/>
                  <a:gd name="connsiteY64" fmla="*/ 422170 h 2652744"/>
                  <a:gd name="connsiteX65" fmla="*/ 579125 w 2631516"/>
                  <a:gd name="connsiteY65" fmla="*/ 422170 h 2652744"/>
                  <a:gd name="connsiteX66" fmla="*/ 568965 w 2631516"/>
                  <a:gd name="connsiteY66" fmla="*/ 254530 h 2652744"/>
                  <a:gd name="connsiteX67" fmla="*/ 731525 w 2631516"/>
                  <a:gd name="connsiteY67" fmla="*/ 305330 h 2652744"/>
                  <a:gd name="connsiteX68" fmla="*/ 787405 w 2631516"/>
                  <a:gd name="connsiteY68" fmla="*/ 132610 h 2652744"/>
                  <a:gd name="connsiteX69" fmla="*/ 919485 w 2631516"/>
                  <a:gd name="connsiteY69" fmla="*/ 224050 h 2652744"/>
                  <a:gd name="connsiteX70" fmla="*/ 1005845 w 2631516"/>
                  <a:gd name="connsiteY70" fmla="*/ 31010 h 2652744"/>
                  <a:gd name="connsiteX71" fmla="*/ 1163325 w 2631516"/>
                  <a:gd name="connsiteY71" fmla="*/ 152930 h 2652744"/>
                  <a:gd name="connsiteX72" fmla="*/ 1239525 w 2631516"/>
                  <a:gd name="connsiteY72" fmla="*/ 530 h 2652744"/>
                  <a:gd name="connsiteX73" fmla="*/ 1264925 w 2631516"/>
                  <a:gd name="connsiteY73" fmla="*/ 112290 h 2652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2631516" h="2652744">
                    <a:moveTo>
                      <a:pt x="1315725" y="137690"/>
                    </a:moveTo>
                    <a:cubicBezTo>
                      <a:pt x="1342818" y="92393"/>
                      <a:pt x="1369912" y="47097"/>
                      <a:pt x="1397005" y="51330"/>
                    </a:cubicBezTo>
                    <a:cubicBezTo>
                      <a:pt x="1424098" y="55563"/>
                      <a:pt x="1449498" y="153777"/>
                      <a:pt x="1478285" y="163090"/>
                    </a:cubicBezTo>
                    <a:cubicBezTo>
                      <a:pt x="1507072" y="172403"/>
                      <a:pt x="1541785" y="98743"/>
                      <a:pt x="1569725" y="107210"/>
                    </a:cubicBezTo>
                    <a:cubicBezTo>
                      <a:pt x="1597665" y="115677"/>
                      <a:pt x="1607825" y="205423"/>
                      <a:pt x="1645925" y="213890"/>
                    </a:cubicBezTo>
                    <a:cubicBezTo>
                      <a:pt x="1684025" y="222357"/>
                      <a:pt x="1763612" y="141923"/>
                      <a:pt x="1798325" y="158010"/>
                    </a:cubicBezTo>
                    <a:cubicBezTo>
                      <a:pt x="1833038" y="174097"/>
                      <a:pt x="1822032" y="290090"/>
                      <a:pt x="1854205" y="310410"/>
                    </a:cubicBezTo>
                    <a:cubicBezTo>
                      <a:pt x="1886378" y="330730"/>
                      <a:pt x="1960038" y="261303"/>
                      <a:pt x="1991365" y="279930"/>
                    </a:cubicBezTo>
                    <a:cubicBezTo>
                      <a:pt x="2022692" y="298557"/>
                      <a:pt x="2007452" y="402697"/>
                      <a:pt x="2042165" y="422170"/>
                    </a:cubicBezTo>
                    <a:cubicBezTo>
                      <a:pt x="2076878" y="441643"/>
                      <a:pt x="2173398" y="373063"/>
                      <a:pt x="2199645" y="396770"/>
                    </a:cubicBezTo>
                    <a:cubicBezTo>
                      <a:pt x="2225892" y="420477"/>
                      <a:pt x="2165778" y="535623"/>
                      <a:pt x="2199645" y="564410"/>
                    </a:cubicBezTo>
                    <a:cubicBezTo>
                      <a:pt x="2233512" y="593197"/>
                      <a:pt x="2382525" y="541550"/>
                      <a:pt x="2402845" y="569490"/>
                    </a:cubicBezTo>
                    <a:cubicBezTo>
                      <a:pt x="2423165" y="597430"/>
                      <a:pt x="2300398" y="692257"/>
                      <a:pt x="2321565" y="732050"/>
                    </a:cubicBezTo>
                    <a:cubicBezTo>
                      <a:pt x="2342732" y="771843"/>
                      <a:pt x="2511218" y="770150"/>
                      <a:pt x="2529845" y="808250"/>
                    </a:cubicBezTo>
                    <a:cubicBezTo>
                      <a:pt x="2548472" y="846350"/>
                      <a:pt x="2418085" y="915777"/>
                      <a:pt x="2433325" y="960650"/>
                    </a:cubicBezTo>
                    <a:cubicBezTo>
                      <a:pt x="2448565" y="1005523"/>
                      <a:pt x="2611972" y="1041930"/>
                      <a:pt x="2621285" y="1077490"/>
                    </a:cubicBezTo>
                    <a:cubicBezTo>
                      <a:pt x="2630598" y="1113050"/>
                      <a:pt x="2487512" y="1130830"/>
                      <a:pt x="2489205" y="1174010"/>
                    </a:cubicBezTo>
                    <a:cubicBezTo>
                      <a:pt x="2490898" y="1217190"/>
                      <a:pt x="2628058" y="1289157"/>
                      <a:pt x="2631445" y="1336570"/>
                    </a:cubicBezTo>
                    <a:cubicBezTo>
                      <a:pt x="2634832" y="1383983"/>
                      <a:pt x="2517145" y="1413617"/>
                      <a:pt x="2509525" y="1458490"/>
                    </a:cubicBezTo>
                    <a:cubicBezTo>
                      <a:pt x="2501905" y="1503363"/>
                      <a:pt x="2592498" y="1574483"/>
                      <a:pt x="2585725" y="1605810"/>
                    </a:cubicBezTo>
                    <a:cubicBezTo>
                      <a:pt x="2578952" y="1637137"/>
                      <a:pt x="2479892" y="1613430"/>
                      <a:pt x="2468885" y="1646450"/>
                    </a:cubicBezTo>
                    <a:cubicBezTo>
                      <a:pt x="2457878" y="1679470"/>
                      <a:pt x="2532385" y="1770063"/>
                      <a:pt x="2519685" y="1803930"/>
                    </a:cubicBezTo>
                    <a:cubicBezTo>
                      <a:pt x="2506985" y="1837797"/>
                      <a:pt x="2412158" y="1813243"/>
                      <a:pt x="2392685" y="1849650"/>
                    </a:cubicBezTo>
                    <a:cubicBezTo>
                      <a:pt x="2373212" y="1886057"/>
                      <a:pt x="2423165" y="1988503"/>
                      <a:pt x="2402845" y="2022370"/>
                    </a:cubicBezTo>
                    <a:cubicBezTo>
                      <a:pt x="2382525" y="2056237"/>
                      <a:pt x="2292778" y="2019830"/>
                      <a:pt x="2270765" y="2052850"/>
                    </a:cubicBezTo>
                    <a:cubicBezTo>
                      <a:pt x="2248752" y="2085870"/>
                      <a:pt x="2295318" y="2189163"/>
                      <a:pt x="2270765" y="2220490"/>
                    </a:cubicBezTo>
                    <a:cubicBezTo>
                      <a:pt x="2246212" y="2251817"/>
                      <a:pt x="2155618" y="2208637"/>
                      <a:pt x="2123445" y="2240810"/>
                    </a:cubicBezTo>
                    <a:cubicBezTo>
                      <a:pt x="2091272" y="2272983"/>
                      <a:pt x="2100585" y="2390670"/>
                      <a:pt x="2077725" y="2413530"/>
                    </a:cubicBezTo>
                    <a:cubicBezTo>
                      <a:pt x="2054865" y="2436390"/>
                      <a:pt x="2015918" y="2349183"/>
                      <a:pt x="1986285" y="2377970"/>
                    </a:cubicBezTo>
                    <a:cubicBezTo>
                      <a:pt x="1956652" y="2406757"/>
                      <a:pt x="1935485" y="2569317"/>
                      <a:pt x="1899925" y="2586250"/>
                    </a:cubicBezTo>
                    <a:cubicBezTo>
                      <a:pt x="1864365" y="2603183"/>
                      <a:pt x="1817798" y="2474490"/>
                      <a:pt x="1772925" y="2479570"/>
                    </a:cubicBezTo>
                    <a:cubicBezTo>
                      <a:pt x="1728052" y="2484650"/>
                      <a:pt x="1669631" y="2605723"/>
                      <a:pt x="1630685" y="2616730"/>
                    </a:cubicBezTo>
                    <a:cubicBezTo>
                      <a:pt x="1591739" y="2627737"/>
                      <a:pt x="1594278" y="2543070"/>
                      <a:pt x="1539245" y="2545610"/>
                    </a:cubicBezTo>
                    <a:cubicBezTo>
                      <a:pt x="1484212" y="2548150"/>
                      <a:pt x="1347898" y="2628583"/>
                      <a:pt x="1300485" y="2631970"/>
                    </a:cubicBezTo>
                    <a:cubicBezTo>
                      <a:pt x="1253072" y="2635357"/>
                      <a:pt x="1278472" y="2562543"/>
                      <a:pt x="1254765" y="2565930"/>
                    </a:cubicBezTo>
                    <a:cubicBezTo>
                      <a:pt x="1231058" y="2569317"/>
                      <a:pt x="1193805" y="2659910"/>
                      <a:pt x="1158245" y="2652290"/>
                    </a:cubicBezTo>
                    <a:cubicBezTo>
                      <a:pt x="1122685" y="2644670"/>
                      <a:pt x="1081198" y="2527830"/>
                      <a:pt x="1041405" y="2520210"/>
                    </a:cubicBezTo>
                    <a:cubicBezTo>
                      <a:pt x="1001612" y="2512590"/>
                      <a:pt x="943192" y="2615037"/>
                      <a:pt x="919485" y="2606570"/>
                    </a:cubicBezTo>
                    <a:cubicBezTo>
                      <a:pt x="895778" y="2598103"/>
                      <a:pt x="921178" y="2487190"/>
                      <a:pt x="899165" y="2469410"/>
                    </a:cubicBezTo>
                    <a:cubicBezTo>
                      <a:pt x="877152" y="2451630"/>
                      <a:pt x="817038" y="2488037"/>
                      <a:pt x="787405" y="2499890"/>
                    </a:cubicBezTo>
                    <a:cubicBezTo>
                      <a:pt x="757772" y="2511743"/>
                      <a:pt x="734912" y="2554077"/>
                      <a:pt x="721365" y="2540530"/>
                    </a:cubicBezTo>
                    <a:cubicBezTo>
                      <a:pt x="707818" y="2526983"/>
                      <a:pt x="734065" y="2444010"/>
                      <a:pt x="706125" y="2418610"/>
                    </a:cubicBezTo>
                    <a:cubicBezTo>
                      <a:pt x="678185" y="2393210"/>
                      <a:pt x="578278" y="2413530"/>
                      <a:pt x="553725" y="2388130"/>
                    </a:cubicBezTo>
                    <a:cubicBezTo>
                      <a:pt x="529172" y="2362730"/>
                      <a:pt x="579125" y="2284837"/>
                      <a:pt x="558805" y="2266210"/>
                    </a:cubicBezTo>
                    <a:cubicBezTo>
                      <a:pt x="538485" y="2247583"/>
                      <a:pt x="456358" y="2296690"/>
                      <a:pt x="431805" y="2276370"/>
                    </a:cubicBezTo>
                    <a:cubicBezTo>
                      <a:pt x="407252" y="2256050"/>
                      <a:pt x="444505" y="2164610"/>
                      <a:pt x="411485" y="2144290"/>
                    </a:cubicBezTo>
                    <a:cubicBezTo>
                      <a:pt x="378465" y="2123970"/>
                      <a:pt x="250618" y="2173923"/>
                      <a:pt x="233685" y="2154450"/>
                    </a:cubicBezTo>
                    <a:cubicBezTo>
                      <a:pt x="216752" y="2134977"/>
                      <a:pt x="327665" y="2058777"/>
                      <a:pt x="309885" y="2027450"/>
                    </a:cubicBezTo>
                    <a:cubicBezTo>
                      <a:pt x="292105" y="1996123"/>
                      <a:pt x="143092" y="1996970"/>
                      <a:pt x="127005" y="1966490"/>
                    </a:cubicBezTo>
                    <a:cubicBezTo>
                      <a:pt x="110918" y="1936010"/>
                      <a:pt x="227758" y="1879283"/>
                      <a:pt x="213365" y="1844570"/>
                    </a:cubicBezTo>
                    <a:cubicBezTo>
                      <a:pt x="198972" y="1809857"/>
                      <a:pt x="54192" y="1791230"/>
                      <a:pt x="40645" y="1758210"/>
                    </a:cubicBezTo>
                    <a:cubicBezTo>
                      <a:pt x="27098" y="1725190"/>
                      <a:pt x="135472" y="1687090"/>
                      <a:pt x="132085" y="1646450"/>
                    </a:cubicBezTo>
                    <a:cubicBezTo>
                      <a:pt x="128698" y="1605810"/>
                      <a:pt x="25405" y="1549083"/>
                      <a:pt x="20325" y="1514370"/>
                    </a:cubicBezTo>
                    <a:cubicBezTo>
                      <a:pt x="15245" y="1479657"/>
                      <a:pt x="104992" y="1472883"/>
                      <a:pt x="101605" y="1438170"/>
                    </a:cubicBezTo>
                    <a:cubicBezTo>
                      <a:pt x="98218" y="1403457"/>
                      <a:pt x="-842" y="1336570"/>
                      <a:pt x="5" y="1306090"/>
                    </a:cubicBezTo>
                    <a:cubicBezTo>
                      <a:pt x="852" y="1275610"/>
                      <a:pt x="104992" y="1298470"/>
                      <a:pt x="106685" y="1255290"/>
                    </a:cubicBezTo>
                    <a:cubicBezTo>
                      <a:pt x="108378" y="1212110"/>
                      <a:pt x="-842" y="1091883"/>
                      <a:pt x="10165" y="1047010"/>
                    </a:cubicBezTo>
                    <a:cubicBezTo>
                      <a:pt x="21172" y="1002137"/>
                      <a:pt x="157485" y="1023303"/>
                      <a:pt x="172725" y="986050"/>
                    </a:cubicBezTo>
                    <a:cubicBezTo>
                      <a:pt x="187965" y="948797"/>
                      <a:pt x="92292" y="852277"/>
                      <a:pt x="101605" y="823490"/>
                    </a:cubicBezTo>
                    <a:cubicBezTo>
                      <a:pt x="110918" y="794703"/>
                      <a:pt x="214212" y="833650"/>
                      <a:pt x="228605" y="813330"/>
                    </a:cubicBezTo>
                    <a:cubicBezTo>
                      <a:pt x="242998" y="793010"/>
                      <a:pt x="174418" y="718503"/>
                      <a:pt x="187965" y="701570"/>
                    </a:cubicBezTo>
                    <a:cubicBezTo>
                      <a:pt x="201512" y="684637"/>
                      <a:pt x="294645" y="738823"/>
                      <a:pt x="309885" y="711730"/>
                    </a:cubicBezTo>
                    <a:cubicBezTo>
                      <a:pt x="325125" y="684637"/>
                      <a:pt x="262472" y="566103"/>
                      <a:pt x="279405" y="539010"/>
                    </a:cubicBezTo>
                    <a:cubicBezTo>
                      <a:pt x="296338" y="511917"/>
                      <a:pt x="389472" y="568643"/>
                      <a:pt x="411485" y="549170"/>
                    </a:cubicBezTo>
                    <a:cubicBezTo>
                      <a:pt x="433498" y="529697"/>
                      <a:pt x="383545" y="443337"/>
                      <a:pt x="411485" y="422170"/>
                    </a:cubicBezTo>
                    <a:cubicBezTo>
                      <a:pt x="439425" y="401003"/>
                      <a:pt x="552878" y="450110"/>
                      <a:pt x="579125" y="422170"/>
                    </a:cubicBezTo>
                    <a:cubicBezTo>
                      <a:pt x="605372" y="394230"/>
                      <a:pt x="543565" y="274003"/>
                      <a:pt x="568965" y="254530"/>
                    </a:cubicBezTo>
                    <a:cubicBezTo>
                      <a:pt x="594365" y="235057"/>
                      <a:pt x="695118" y="325650"/>
                      <a:pt x="731525" y="305330"/>
                    </a:cubicBezTo>
                    <a:cubicBezTo>
                      <a:pt x="767932" y="285010"/>
                      <a:pt x="756078" y="146157"/>
                      <a:pt x="787405" y="132610"/>
                    </a:cubicBezTo>
                    <a:cubicBezTo>
                      <a:pt x="818732" y="119063"/>
                      <a:pt x="883078" y="240983"/>
                      <a:pt x="919485" y="224050"/>
                    </a:cubicBezTo>
                    <a:cubicBezTo>
                      <a:pt x="955892" y="207117"/>
                      <a:pt x="965205" y="42863"/>
                      <a:pt x="1005845" y="31010"/>
                    </a:cubicBezTo>
                    <a:cubicBezTo>
                      <a:pt x="1046485" y="19157"/>
                      <a:pt x="1124378" y="158010"/>
                      <a:pt x="1163325" y="152930"/>
                    </a:cubicBezTo>
                    <a:cubicBezTo>
                      <a:pt x="1202272" y="147850"/>
                      <a:pt x="1222592" y="7303"/>
                      <a:pt x="1239525" y="530"/>
                    </a:cubicBezTo>
                    <a:cubicBezTo>
                      <a:pt x="1256458" y="-6243"/>
                      <a:pt x="1260691" y="53023"/>
                      <a:pt x="1264925" y="11229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7" name="Freeform 506"/>
              <p:cNvSpPr/>
              <p:nvPr/>
            </p:nvSpPr>
            <p:spPr>
              <a:xfrm rot="19800000">
                <a:off x="4656739" y="4234024"/>
                <a:ext cx="556181" cy="560667"/>
              </a:xfrm>
              <a:custGeom>
                <a:avLst/>
                <a:gdLst>
                  <a:gd name="connsiteX0" fmla="*/ 1315725 w 2631516"/>
                  <a:gd name="connsiteY0" fmla="*/ 137690 h 2652744"/>
                  <a:gd name="connsiteX1" fmla="*/ 1397005 w 2631516"/>
                  <a:gd name="connsiteY1" fmla="*/ 51330 h 2652744"/>
                  <a:gd name="connsiteX2" fmla="*/ 1478285 w 2631516"/>
                  <a:gd name="connsiteY2" fmla="*/ 163090 h 2652744"/>
                  <a:gd name="connsiteX3" fmla="*/ 1569725 w 2631516"/>
                  <a:gd name="connsiteY3" fmla="*/ 107210 h 2652744"/>
                  <a:gd name="connsiteX4" fmla="*/ 1645925 w 2631516"/>
                  <a:gd name="connsiteY4" fmla="*/ 213890 h 2652744"/>
                  <a:gd name="connsiteX5" fmla="*/ 1798325 w 2631516"/>
                  <a:gd name="connsiteY5" fmla="*/ 158010 h 2652744"/>
                  <a:gd name="connsiteX6" fmla="*/ 1854205 w 2631516"/>
                  <a:gd name="connsiteY6" fmla="*/ 310410 h 2652744"/>
                  <a:gd name="connsiteX7" fmla="*/ 1991365 w 2631516"/>
                  <a:gd name="connsiteY7" fmla="*/ 279930 h 2652744"/>
                  <a:gd name="connsiteX8" fmla="*/ 2042165 w 2631516"/>
                  <a:gd name="connsiteY8" fmla="*/ 422170 h 2652744"/>
                  <a:gd name="connsiteX9" fmla="*/ 2199645 w 2631516"/>
                  <a:gd name="connsiteY9" fmla="*/ 396770 h 2652744"/>
                  <a:gd name="connsiteX10" fmla="*/ 2199645 w 2631516"/>
                  <a:gd name="connsiteY10" fmla="*/ 564410 h 2652744"/>
                  <a:gd name="connsiteX11" fmla="*/ 2402845 w 2631516"/>
                  <a:gd name="connsiteY11" fmla="*/ 569490 h 2652744"/>
                  <a:gd name="connsiteX12" fmla="*/ 2321565 w 2631516"/>
                  <a:gd name="connsiteY12" fmla="*/ 732050 h 2652744"/>
                  <a:gd name="connsiteX13" fmla="*/ 2529845 w 2631516"/>
                  <a:gd name="connsiteY13" fmla="*/ 808250 h 2652744"/>
                  <a:gd name="connsiteX14" fmla="*/ 2433325 w 2631516"/>
                  <a:gd name="connsiteY14" fmla="*/ 960650 h 2652744"/>
                  <a:gd name="connsiteX15" fmla="*/ 2621285 w 2631516"/>
                  <a:gd name="connsiteY15" fmla="*/ 1077490 h 2652744"/>
                  <a:gd name="connsiteX16" fmla="*/ 2489205 w 2631516"/>
                  <a:gd name="connsiteY16" fmla="*/ 1174010 h 2652744"/>
                  <a:gd name="connsiteX17" fmla="*/ 2631445 w 2631516"/>
                  <a:gd name="connsiteY17" fmla="*/ 1336570 h 2652744"/>
                  <a:gd name="connsiteX18" fmla="*/ 2509525 w 2631516"/>
                  <a:gd name="connsiteY18" fmla="*/ 1458490 h 2652744"/>
                  <a:gd name="connsiteX19" fmla="*/ 2585725 w 2631516"/>
                  <a:gd name="connsiteY19" fmla="*/ 1605810 h 2652744"/>
                  <a:gd name="connsiteX20" fmla="*/ 2468885 w 2631516"/>
                  <a:gd name="connsiteY20" fmla="*/ 1646450 h 2652744"/>
                  <a:gd name="connsiteX21" fmla="*/ 2519685 w 2631516"/>
                  <a:gd name="connsiteY21" fmla="*/ 1803930 h 2652744"/>
                  <a:gd name="connsiteX22" fmla="*/ 2392685 w 2631516"/>
                  <a:gd name="connsiteY22" fmla="*/ 1849650 h 2652744"/>
                  <a:gd name="connsiteX23" fmla="*/ 2402845 w 2631516"/>
                  <a:gd name="connsiteY23" fmla="*/ 2022370 h 2652744"/>
                  <a:gd name="connsiteX24" fmla="*/ 2270765 w 2631516"/>
                  <a:gd name="connsiteY24" fmla="*/ 2052850 h 2652744"/>
                  <a:gd name="connsiteX25" fmla="*/ 2270765 w 2631516"/>
                  <a:gd name="connsiteY25" fmla="*/ 2220490 h 2652744"/>
                  <a:gd name="connsiteX26" fmla="*/ 2123445 w 2631516"/>
                  <a:gd name="connsiteY26" fmla="*/ 2240810 h 2652744"/>
                  <a:gd name="connsiteX27" fmla="*/ 2077725 w 2631516"/>
                  <a:gd name="connsiteY27" fmla="*/ 2413530 h 2652744"/>
                  <a:gd name="connsiteX28" fmla="*/ 1986285 w 2631516"/>
                  <a:gd name="connsiteY28" fmla="*/ 2377970 h 2652744"/>
                  <a:gd name="connsiteX29" fmla="*/ 1899925 w 2631516"/>
                  <a:gd name="connsiteY29" fmla="*/ 2586250 h 2652744"/>
                  <a:gd name="connsiteX30" fmla="*/ 1772925 w 2631516"/>
                  <a:gd name="connsiteY30" fmla="*/ 2479570 h 2652744"/>
                  <a:gd name="connsiteX31" fmla="*/ 1630685 w 2631516"/>
                  <a:gd name="connsiteY31" fmla="*/ 2616730 h 2652744"/>
                  <a:gd name="connsiteX32" fmla="*/ 1539245 w 2631516"/>
                  <a:gd name="connsiteY32" fmla="*/ 2545610 h 2652744"/>
                  <a:gd name="connsiteX33" fmla="*/ 1300485 w 2631516"/>
                  <a:gd name="connsiteY33" fmla="*/ 2631970 h 2652744"/>
                  <a:gd name="connsiteX34" fmla="*/ 1254765 w 2631516"/>
                  <a:gd name="connsiteY34" fmla="*/ 2565930 h 2652744"/>
                  <a:gd name="connsiteX35" fmla="*/ 1158245 w 2631516"/>
                  <a:gd name="connsiteY35" fmla="*/ 2652290 h 2652744"/>
                  <a:gd name="connsiteX36" fmla="*/ 1041405 w 2631516"/>
                  <a:gd name="connsiteY36" fmla="*/ 2520210 h 2652744"/>
                  <a:gd name="connsiteX37" fmla="*/ 919485 w 2631516"/>
                  <a:gd name="connsiteY37" fmla="*/ 2606570 h 2652744"/>
                  <a:gd name="connsiteX38" fmla="*/ 899165 w 2631516"/>
                  <a:gd name="connsiteY38" fmla="*/ 2469410 h 2652744"/>
                  <a:gd name="connsiteX39" fmla="*/ 787405 w 2631516"/>
                  <a:gd name="connsiteY39" fmla="*/ 2499890 h 2652744"/>
                  <a:gd name="connsiteX40" fmla="*/ 721365 w 2631516"/>
                  <a:gd name="connsiteY40" fmla="*/ 2540530 h 2652744"/>
                  <a:gd name="connsiteX41" fmla="*/ 706125 w 2631516"/>
                  <a:gd name="connsiteY41" fmla="*/ 2418610 h 2652744"/>
                  <a:gd name="connsiteX42" fmla="*/ 553725 w 2631516"/>
                  <a:gd name="connsiteY42" fmla="*/ 2388130 h 2652744"/>
                  <a:gd name="connsiteX43" fmla="*/ 558805 w 2631516"/>
                  <a:gd name="connsiteY43" fmla="*/ 2266210 h 2652744"/>
                  <a:gd name="connsiteX44" fmla="*/ 431805 w 2631516"/>
                  <a:gd name="connsiteY44" fmla="*/ 2276370 h 2652744"/>
                  <a:gd name="connsiteX45" fmla="*/ 411485 w 2631516"/>
                  <a:gd name="connsiteY45" fmla="*/ 2144290 h 2652744"/>
                  <a:gd name="connsiteX46" fmla="*/ 233685 w 2631516"/>
                  <a:gd name="connsiteY46" fmla="*/ 2154450 h 2652744"/>
                  <a:gd name="connsiteX47" fmla="*/ 309885 w 2631516"/>
                  <a:gd name="connsiteY47" fmla="*/ 2027450 h 2652744"/>
                  <a:gd name="connsiteX48" fmla="*/ 127005 w 2631516"/>
                  <a:gd name="connsiteY48" fmla="*/ 1966490 h 2652744"/>
                  <a:gd name="connsiteX49" fmla="*/ 213365 w 2631516"/>
                  <a:gd name="connsiteY49" fmla="*/ 1844570 h 2652744"/>
                  <a:gd name="connsiteX50" fmla="*/ 40645 w 2631516"/>
                  <a:gd name="connsiteY50" fmla="*/ 1758210 h 2652744"/>
                  <a:gd name="connsiteX51" fmla="*/ 132085 w 2631516"/>
                  <a:gd name="connsiteY51" fmla="*/ 1646450 h 2652744"/>
                  <a:gd name="connsiteX52" fmla="*/ 20325 w 2631516"/>
                  <a:gd name="connsiteY52" fmla="*/ 1514370 h 2652744"/>
                  <a:gd name="connsiteX53" fmla="*/ 101605 w 2631516"/>
                  <a:gd name="connsiteY53" fmla="*/ 1438170 h 2652744"/>
                  <a:gd name="connsiteX54" fmla="*/ 5 w 2631516"/>
                  <a:gd name="connsiteY54" fmla="*/ 1306090 h 2652744"/>
                  <a:gd name="connsiteX55" fmla="*/ 106685 w 2631516"/>
                  <a:gd name="connsiteY55" fmla="*/ 1255290 h 2652744"/>
                  <a:gd name="connsiteX56" fmla="*/ 10165 w 2631516"/>
                  <a:gd name="connsiteY56" fmla="*/ 1047010 h 2652744"/>
                  <a:gd name="connsiteX57" fmla="*/ 172725 w 2631516"/>
                  <a:gd name="connsiteY57" fmla="*/ 986050 h 2652744"/>
                  <a:gd name="connsiteX58" fmla="*/ 101605 w 2631516"/>
                  <a:gd name="connsiteY58" fmla="*/ 823490 h 2652744"/>
                  <a:gd name="connsiteX59" fmla="*/ 228605 w 2631516"/>
                  <a:gd name="connsiteY59" fmla="*/ 813330 h 2652744"/>
                  <a:gd name="connsiteX60" fmla="*/ 187965 w 2631516"/>
                  <a:gd name="connsiteY60" fmla="*/ 701570 h 2652744"/>
                  <a:gd name="connsiteX61" fmla="*/ 309885 w 2631516"/>
                  <a:gd name="connsiteY61" fmla="*/ 711730 h 2652744"/>
                  <a:gd name="connsiteX62" fmla="*/ 279405 w 2631516"/>
                  <a:gd name="connsiteY62" fmla="*/ 539010 h 2652744"/>
                  <a:gd name="connsiteX63" fmla="*/ 411485 w 2631516"/>
                  <a:gd name="connsiteY63" fmla="*/ 549170 h 2652744"/>
                  <a:gd name="connsiteX64" fmla="*/ 411485 w 2631516"/>
                  <a:gd name="connsiteY64" fmla="*/ 422170 h 2652744"/>
                  <a:gd name="connsiteX65" fmla="*/ 579125 w 2631516"/>
                  <a:gd name="connsiteY65" fmla="*/ 422170 h 2652744"/>
                  <a:gd name="connsiteX66" fmla="*/ 568965 w 2631516"/>
                  <a:gd name="connsiteY66" fmla="*/ 254530 h 2652744"/>
                  <a:gd name="connsiteX67" fmla="*/ 731525 w 2631516"/>
                  <a:gd name="connsiteY67" fmla="*/ 305330 h 2652744"/>
                  <a:gd name="connsiteX68" fmla="*/ 787405 w 2631516"/>
                  <a:gd name="connsiteY68" fmla="*/ 132610 h 2652744"/>
                  <a:gd name="connsiteX69" fmla="*/ 919485 w 2631516"/>
                  <a:gd name="connsiteY69" fmla="*/ 224050 h 2652744"/>
                  <a:gd name="connsiteX70" fmla="*/ 1005845 w 2631516"/>
                  <a:gd name="connsiteY70" fmla="*/ 31010 h 2652744"/>
                  <a:gd name="connsiteX71" fmla="*/ 1163325 w 2631516"/>
                  <a:gd name="connsiteY71" fmla="*/ 152930 h 2652744"/>
                  <a:gd name="connsiteX72" fmla="*/ 1239525 w 2631516"/>
                  <a:gd name="connsiteY72" fmla="*/ 530 h 2652744"/>
                  <a:gd name="connsiteX73" fmla="*/ 1264925 w 2631516"/>
                  <a:gd name="connsiteY73" fmla="*/ 112290 h 2652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2631516" h="2652744">
                    <a:moveTo>
                      <a:pt x="1315725" y="137690"/>
                    </a:moveTo>
                    <a:cubicBezTo>
                      <a:pt x="1342818" y="92393"/>
                      <a:pt x="1369912" y="47097"/>
                      <a:pt x="1397005" y="51330"/>
                    </a:cubicBezTo>
                    <a:cubicBezTo>
                      <a:pt x="1424098" y="55563"/>
                      <a:pt x="1449498" y="153777"/>
                      <a:pt x="1478285" y="163090"/>
                    </a:cubicBezTo>
                    <a:cubicBezTo>
                      <a:pt x="1507072" y="172403"/>
                      <a:pt x="1541785" y="98743"/>
                      <a:pt x="1569725" y="107210"/>
                    </a:cubicBezTo>
                    <a:cubicBezTo>
                      <a:pt x="1597665" y="115677"/>
                      <a:pt x="1607825" y="205423"/>
                      <a:pt x="1645925" y="213890"/>
                    </a:cubicBezTo>
                    <a:cubicBezTo>
                      <a:pt x="1684025" y="222357"/>
                      <a:pt x="1763612" y="141923"/>
                      <a:pt x="1798325" y="158010"/>
                    </a:cubicBezTo>
                    <a:cubicBezTo>
                      <a:pt x="1833038" y="174097"/>
                      <a:pt x="1822032" y="290090"/>
                      <a:pt x="1854205" y="310410"/>
                    </a:cubicBezTo>
                    <a:cubicBezTo>
                      <a:pt x="1886378" y="330730"/>
                      <a:pt x="1960038" y="261303"/>
                      <a:pt x="1991365" y="279930"/>
                    </a:cubicBezTo>
                    <a:cubicBezTo>
                      <a:pt x="2022692" y="298557"/>
                      <a:pt x="2007452" y="402697"/>
                      <a:pt x="2042165" y="422170"/>
                    </a:cubicBezTo>
                    <a:cubicBezTo>
                      <a:pt x="2076878" y="441643"/>
                      <a:pt x="2173398" y="373063"/>
                      <a:pt x="2199645" y="396770"/>
                    </a:cubicBezTo>
                    <a:cubicBezTo>
                      <a:pt x="2225892" y="420477"/>
                      <a:pt x="2165778" y="535623"/>
                      <a:pt x="2199645" y="564410"/>
                    </a:cubicBezTo>
                    <a:cubicBezTo>
                      <a:pt x="2233512" y="593197"/>
                      <a:pt x="2382525" y="541550"/>
                      <a:pt x="2402845" y="569490"/>
                    </a:cubicBezTo>
                    <a:cubicBezTo>
                      <a:pt x="2423165" y="597430"/>
                      <a:pt x="2300398" y="692257"/>
                      <a:pt x="2321565" y="732050"/>
                    </a:cubicBezTo>
                    <a:cubicBezTo>
                      <a:pt x="2342732" y="771843"/>
                      <a:pt x="2511218" y="770150"/>
                      <a:pt x="2529845" y="808250"/>
                    </a:cubicBezTo>
                    <a:cubicBezTo>
                      <a:pt x="2548472" y="846350"/>
                      <a:pt x="2418085" y="915777"/>
                      <a:pt x="2433325" y="960650"/>
                    </a:cubicBezTo>
                    <a:cubicBezTo>
                      <a:pt x="2448565" y="1005523"/>
                      <a:pt x="2611972" y="1041930"/>
                      <a:pt x="2621285" y="1077490"/>
                    </a:cubicBezTo>
                    <a:cubicBezTo>
                      <a:pt x="2630598" y="1113050"/>
                      <a:pt x="2487512" y="1130830"/>
                      <a:pt x="2489205" y="1174010"/>
                    </a:cubicBezTo>
                    <a:cubicBezTo>
                      <a:pt x="2490898" y="1217190"/>
                      <a:pt x="2628058" y="1289157"/>
                      <a:pt x="2631445" y="1336570"/>
                    </a:cubicBezTo>
                    <a:cubicBezTo>
                      <a:pt x="2634832" y="1383983"/>
                      <a:pt x="2517145" y="1413617"/>
                      <a:pt x="2509525" y="1458490"/>
                    </a:cubicBezTo>
                    <a:cubicBezTo>
                      <a:pt x="2501905" y="1503363"/>
                      <a:pt x="2592498" y="1574483"/>
                      <a:pt x="2585725" y="1605810"/>
                    </a:cubicBezTo>
                    <a:cubicBezTo>
                      <a:pt x="2578952" y="1637137"/>
                      <a:pt x="2479892" y="1613430"/>
                      <a:pt x="2468885" y="1646450"/>
                    </a:cubicBezTo>
                    <a:cubicBezTo>
                      <a:pt x="2457878" y="1679470"/>
                      <a:pt x="2532385" y="1770063"/>
                      <a:pt x="2519685" y="1803930"/>
                    </a:cubicBezTo>
                    <a:cubicBezTo>
                      <a:pt x="2506985" y="1837797"/>
                      <a:pt x="2412158" y="1813243"/>
                      <a:pt x="2392685" y="1849650"/>
                    </a:cubicBezTo>
                    <a:cubicBezTo>
                      <a:pt x="2373212" y="1886057"/>
                      <a:pt x="2423165" y="1988503"/>
                      <a:pt x="2402845" y="2022370"/>
                    </a:cubicBezTo>
                    <a:cubicBezTo>
                      <a:pt x="2382525" y="2056237"/>
                      <a:pt x="2292778" y="2019830"/>
                      <a:pt x="2270765" y="2052850"/>
                    </a:cubicBezTo>
                    <a:cubicBezTo>
                      <a:pt x="2248752" y="2085870"/>
                      <a:pt x="2295318" y="2189163"/>
                      <a:pt x="2270765" y="2220490"/>
                    </a:cubicBezTo>
                    <a:cubicBezTo>
                      <a:pt x="2246212" y="2251817"/>
                      <a:pt x="2155618" y="2208637"/>
                      <a:pt x="2123445" y="2240810"/>
                    </a:cubicBezTo>
                    <a:cubicBezTo>
                      <a:pt x="2091272" y="2272983"/>
                      <a:pt x="2100585" y="2390670"/>
                      <a:pt x="2077725" y="2413530"/>
                    </a:cubicBezTo>
                    <a:cubicBezTo>
                      <a:pt x="2054865" y="2436390"/>
                      <a:pt x="2015918" y="2349183"/>
                      <a:pt x="1986285" y="2377970"/>
                    </a:cubicBezTo>
                    <a:cubicBezTo>
                      <a:pt x="1956652" y="2406757"/>
                      <a:pt x="1935485" y="2569317"/>
                      <a:pt x="1899925" y="2586250"/>
                    </a:cubicBezTo>
                    <a:cubicBezTo>
                      <a:pt x="1864365" y="2603183"/>
                      <a:pt x="1817798" y="2474490"/>
                      <a:pt x="1772925" y="2479570"/>
                    </a:cubicBezTo>
                    <a:cubicBezTo>
                      <a:pt x="1728052" y="2484650"/>
                      <a:pt x="1669631" y="2605723"/>
                      <a:pt x="1630685" y="2616730"/>
                    </a:cubicBezTo>
                    <a:cubicBezTo>
                      <a:pt x="1591739" y="2627737"/>
                      <a:pt x="1594278" y="2543070"/>
                      <a:pt x="1539245" y="2545610"/>
                    </a:cubicBezTo>
                    <a:cubicBezTo>
                      <a:pt x="1484212" y="2548150"/>
                      <a:pt x="1347898" y="2628583"/>
                      <a:pt x="1300485" y="2631970"/>
                    </a:cubicBezTo>
                    <a:cubicBezTo>
                      <a:pt x="1253072" y="2635357"/>
                      <a:pt x="1278472" y="2562543"/>
                      <a:pt x="1254765" y="2565930"/>
                    </a:cubicBezTo>
                    <a:cubicBezTo>
                      <a:pt x="1231058" y="2569317"/>
                      <a:pt x="1193805" y="2659910"/>
                      <a:pt x="1158245" y="2652290"/>
                    </a:cubicBezTo>
                    <a:cubicBezTo>
                      <a:pt x="1122685" y="2644670"/>
                      <a:pt x="1081198" y="2527830"/>
                      <a:pt x="1041405" y="2520210"/>
                    </a:cubicBezTo>
                    <a:cubicBezTo>
                      <a:pt x="1001612" y="2512590"/>
                      <a:pt x="943192" y="2615037"/>
                      <a:pt x="919485" y="2606570"/>
                    </a:cubicBezTo>
                    <a:cubicBezTo>
                      <a:pt x="895778" y="2598103"/>
                      <a:pt x="921178" y="2487190"/>
                      <a:pt x="899165" y="2469410"/>
                    </a:cubicBezTo>
                    <a:cubicBezTo>
                      <a:pt x="877152" y="2451630"/>
                      <a:pt x="817038" y="2488037"/>
                      <a:pt x="787405" y="2499890"/>
                    </a:cubicBezTo>
                    <a:cubicBezTo>
                      <a:pt x="757772" y="2511743"/>
                      <a:pt x="734912" y="2554077"/>
                      <a:pt x="721365" y="2540530"/>
                    </a:cubicBezTo>
                    <a:cubicBezTo>
                      <a:pt x="707818" y="2526983"/>
                      <a:pt x="734065" y="2444010"/>
                      <a:pt x="706125" y="2418610"/>
                    </a:cubicBezTo>
                    <a:cubicBezTo>
                      <a:pt x="678185" y="2393210"/>
                      <a:pt x="578278" y="2413530"/>
                      <a:pt x="553725" y="2388130"/>
                    </a:cubicBezTo>
                    <a:cubicBezTo>
                      <a:pt x="529172" y="2362730"/>
                      <a:pt x="579125" y="2284837"/>
                      <a:pt x="558805" y="2266210"/>
                    </a:cubicBezTo>
                    <a:cubicBezTo>
                      <a:pt x="538485" y="2247583"/>
                      <a:pt x="456358" y="2296690"/>
                      <a:pt x="431805" y="2276370"/>
                    </a:cubicBezTo>
                    <a:cubicBezTo>
                      <a:pt x="407252" y="2256050"/>
                      <a:pt x="444505" y="2164610"/>
                      <a:pt x="411485" y="2144290"/>
                    </a:cubicBezTo>
                    <a:cubicBezTo>
                      <a:pt x="378465" y="2123970"/>
                      <a:pt x="250618" y="2173923"/>
                      <a:pt x="233685" y="2154450"/>
                    </a:cubicBezTo>
                    <a:cubicBezTo>
                      <a:pt x="216752" y="2134977"/>
                      <a:pt x="327665" y="2058777"/>
                      <a:pt x="309885" y="2027450"/>
                    </a:cubicBezTo>
                    <a:cubicBezTo>
                      <a:pt x="292105" y="1996123"/>
                      <a:pt x="143092" y="1996970"/>
                      <a:pt x="127005" y="1966490"/>
                    </a:cubicBezTo>
                    <a:cubicBezTo>
                      <a:pt x="110918" y="1936010"/>
                      <a:pt x="227758" y="1879283"/>
                      <a:pt x="213365" y="1844570"/>
                    </a:cubicBezTo>
                    <a:cubicBezTo>
                      <a:pt x="198972" y="1809857"/>
                      <a:pt x="54192" y="1791230"/>
                      <a:pt x="40645" y="1758210"/>
                    </a:cubicBezTo>
                    <a:cubicBezTo>
                      <a:pt x="27098" y="1725190"/>
                      <a:pt x="135472" y="1687090"/>
                      <a:pt x="132085" y="1646450"/>
                    </a:cubicBezTo>
                    <a:cubicBezTo>
                      <a:pt x="128698" y="1605810"/>
                      <a:pt x="25405" y="1549083"/>
                      <a:pt x="20325" y="1514370"/>
                    </a:cubicBezTo>
                    <a:cubicBezTo>
                      <a:pt x="15245" y="1479657"/>
                      <a:pt x="104992" y="1472883"/>
                      <a:pt x="101605" y="1438170"/>
                    </a:cubicBezTo>
                    <a:cubicBezTo>
                      <a:pt x="98218" y="1403457"/>
                      <a:pt x="-842" y="1336570"/>
                      <a:pt x="5" y="1306090"/>
                    </a:cubicBezTo>
                    <a:cubicBezTo>
                      <a:pt x="852" y="1275610"/>
                      <a:pt x="104992" y="1298470"/>
                      <a:pt x="106685" y="1255290"/>
                    </a:cubicBezTo>
                    <a:cubicBezTo>
                      <a:pt x="108378" y="1212110"/>
                      <a:pt x="-842" y="1091883"/>
                      <a:pt x="10165" y="1047010"/>
                    </a:cubicBezTo>
                    <a:cubicBezTo>
                      <a:pt x="21172" y="1002137"/>
                      <a:pt x="157485" y="1023303"/>
                      <a:pt x="172725" y="986050"/>
                    </a:cubicBezTo>
                    <a:cubicBezTo>
                      <a:pt x="187965" y="948797"/>
                      <a:pt x="92292" y="852277"/>
                      <a:pt x="101605" y="823490"/>
                    </a:cubicBezTo>
                    <a:cubicBezTo>
                      <a:pt x="110918" y="794703"/>
                      <a:pt x="214212" y="833650"/>
                      <a:pt x="228605" y="813330"/>
                    </a:cubicBezTo>
                    <a:cubicBezTo>
                      <a:pt x="242998" y="793010"/>
                      <a:pt x="174418" y="718503"/>
                      <a:pt x="187965" y="701570"/>
                    </a:cubicBezTo>
                    <a:cubicBezTo>
                      <a:pt x="201512" y="684637"/>
                      <a:pt x="294645" y="738823"/>
                      <a:pt x="309885" y="711730"/>
                    </a:cubicBezTo>
                    <a:cubicBezTo>
                      <a:pt x="325125" y="684637"/>
                      <a:pt x="262472" y="566103"/>
                      <a:pt x="279405" y="539010"/>
                    </a:cubicBezTo>
                    <a:cubicBezTo>
                      <a:pt x="296338" y="511917"/>
                      <a:pt x="389472" y="568643"/>
                      <a:pt x="411485" y="549170"/>
                    </a:cubicBezTo>
                    <a:cubicBezTo>
                      <a:pt x="433498" y="529697"/>
                      <a:pt x="383545" y="443337"/>
                      <a:pt x="411485" y="422170"/>
                    </a:cubicBezTo>
                    <a:cubicBezTo>
                      <a:pt x="439425" y="401003"/>
                      <a:pt x="552878" y="450110"/>
                      <a:pt x="579125" y="422170"/>
                    </a:cubicBezTo>
                    <a:cubicBezTo>
                      <a:pt x="605372" y="394230"/>
                      <a:pt x="543565" y="274003"/>
                      <a:pt x="568965" y="254530"/>
                    </a:cubicBezTo>
                    <a:cubicBezTo>
                      <a:pt x="594365" y="235057"/>
                      <a:pt x="695118" y="325650"/>
                      <a:pt x="731525" y="305330"/>
                    </a:cubicBezTo>
                    <a:cubicBezTo>
                      <a:pt x="767932" y="285010"/>
                      <a:pt x="756078" y="146157"/>
                      <a:pt x="787405" y="132610"/>
                    </a:cubicBezTo>
                    <a:cubicBezTo>
                      <a:pt x="818732" y="119063"/>
                      <a:pt x="883078" y="240983"/>
                      <a:pt x="919485" y="224050"/>
                    </a:cubicBezTo>
                    <a:cubicBezTo>
                      <a:pt x="955892" y="207117"/>
                      <a:pt x="965205" y="42863"/>
                      <a:pt x="1005845" y="31010"/>
                    </a:cubicBezTo>
                    <a:cubicBezTo>
                      <a:pt x="1046485" y="19157"/>
                      <a:pt x="1124378" y="158010"/>
                      <a:pt x="1163325" y="152930"/>
                    </a:cubicBezTo>
                    <a:cubicBezTo>
                      <a:pt x="1202272" y="147850"/>
                      <a:pt x="1222592" y="7303"/>
                      <a:pt x="1239525" y="530"/>
                    </a:cubicBezTo>
                    <a:cubicBezTo>
                      <a:pt x="1256458" y="-6243"/>
                      <a:pt x="1260691" y="53023"/>
                      <a:pt x="1264925" y="112290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7" name="Freeform 1026"/>
              <p:cNvSpPr/>
              <p:nvPr/>
            </p:nvSpPr>
            <p:spPr>
              <a:xfrm>
                <a:off x="4864100" y="3606264"/>
                <a:ext cx="88900" cy="61496"/>
              </a:xfrm>
              <a:custGeom>
                <a:avLst/>
                <a:gdLst>
                  <a:gd name="connsiteX0" fmla="*/ 0 w 88900"/>
                  <a:gd name="connsiteY0" fmla="*/ 61496 h 61496"/>
                  <a:gd name="connsiteX1" fmla="*/ 22860 w 88900"/>
                  <a:gd name="connsiteY1" fmla="*/ 3076 h 61496"/>
                  <a:gd name="connsiteX2" fmla="*/ 50800 w 88900"/>
                  <a:gd name="connsiteY2" fmla="*/ 53876 h 61496"/>
                  <a:gd name="connsiteX3" fmla="*/ 60960 w 88900"/>
                  <a:gd name="connsiteY3" fmla="*/ 536 h 61496"/>
                  <a:gd name="connsiteX4" fmla="*/ 88900 w 88900"/>
                  <a:gd name="connsiteY4" fmla="*/ 31016 h 6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00" h="61496">
                    <a:moveTo>
                      <a:pt x="0" y="61496"/>
                    </a:moveTo>
                    <a:cubicBezTo>
                      <a:pt x="7196" y="32921"/>
                      <a:pt x="14393" y="4346"/>
                      <a:pt x="22860" y="3076"/>
                    </a:cubicBezTo>
                    <a:cubicBezTo>
                      <a:pt x="31327" y="1806"/>
                      <a:pt x="44450" y="54299"/>
                      <a:pt x="50800" y="53876"/>
                    </a:cubicBezTo>
                    <a:cubicBezTo>
                      <a:pt x="57150" y="53453"/>
                      <a:pt x="54610" y="4346"/>
                      <a:pt x="60960" y="536"/>
                    </a:cubicBezTo>
                    <a:cubicBezTo>
                      <a:pt x="67310" y="-3274"/>
                      <a:pt x="78105" y="13871"/>
                      <a:pt x="88900" y="3101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3" name="Freeform 512"/>
              <p:cNvSpPr/>
              <p:nvPr/>
            </p:nvSpPr>
            <p:spPr>
              <a:xfrm rot="6300000">
                <a:off x="4884936" y="3831496"/>
                <a:ext cx="88900" cy="61496"/>
              </a:xfrm>
              <a:custGeom>
                <a:avLst/>
                <a:gdLst>
                  <a:gd name="connsiteX0" fmla="*/ 0 w 88900"/>
                  <a:gd name="connsiteY0" fmla="*/ 61496 h 61496"/>
                  <a:gd name="connsiteX1" fmla="*/ 22860 w 88900"/>
                  <a:gd name="connsiteY1" fmla="*/ 3076 h 61496"/>
                  <a:gd name="connsiteX2" fmla="*/ 50800 w 88900"/>
                  <a:gd name="connsiteY2" fmla="*/ 53876 h 61496"/>
                  <a:gd name="connsiteX3" fmla="*/ 60960 w 88900"/>
                  <a:gd name="connsiteY3" fmla="*/ 536 h 61496"/>
                  <a:gd name="connsiteX4" fmla="*/ 88900 w 88900"/>
                  <a:gd name="connsiteY4" fmla="*/ 31016 h 6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00" h="61496">
                    <a:moveTo>
                      <a:pt x="0" y="61496"/>
                    </a:moveTo>
                    <a:cubicBezTo>
                      <a:pt x="7196" y="32921"/>
                      <a:pt x="14393" y="4346"/>
                      <a:pt x="22860" y="3076"/>
                    </a:cubicBezTo>
                    <a:cubicBezTo>
                      <a:pt x="31327" y="1806"/>
                      <a:pt x="44450" y="54299"/>
                      <a:pt x="50800" y="53876"/>
                    </a:cubicBezTo>
                    <a:cubicBezTo>
                      <a:pt x="57150" y="53453"/>
                      <a:pt x="54610" y="4346"/>
                      <a:pt x="60960" y="536"/>
                    </a:cubicBezTo>
                    <a:cubicBezTo>
                      <a:pt x="67310" y="-3274"/>
                      <a:pt x="78105" y="13871"/>
                      <a:pt x="88900" y="3101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4" name="Freeform 513"/>
              <p:cNvSpPr/>
              <p:nvPr/>
            </p:nvSpPr>
            <p:spPr>
              <a:xfrm rot="2700000">
                <a:off x="4874402" y="3710141"/>
                <a:ext cx="88900" cy="61496"/>
              </a:xfrm>
              <a:custGeom>
                <a:avLst/>
                <a:gdLst>
                  <a:gd name="connsiteX0" fmla="*/ 0 w 88900"/>
                  <a:gd name="connsiteY0" fmla="*/ 61496 h 61496"/>
                  <a:gd name="connsiteX1" fmla="*/ 22860 w 88900"/>
                  <a:gd name="connsiteY1" fmla="*/ 3076 h 61496"/>
                  <a:gd name="connsiteX2" fmla="*/ 50800 w 88900"/>
                  <a:gd name="connsiteY2" fmla="*/ 53876 h 61496"/>
                  <a:gd name="connsiteX3" fmla="*/ 60960 w 88900"/>
                  <a:gd name="connsiteY3" fmla="*/ 536 h 61496"/>
                  <a:gd name="connsiteX4" fmla="*/ 88900 w 88900"/>
                  <a:gd name="connsiteY4" fmla="*/ 31016 h 6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00" h="61496">
                    <a:moveTo>
                      <a:pt x="0" y="61496"/>
                    </a:moveTo>
                    <a:cubicBezTo>
                      <a:pt x="7196" y="32921"/>
                      <a:pt x="14393" y="4346"/>
                      <a:pt x="22860" y="3076"/>
                    </a:cubicBezTo>
                    <a:cubicBezTo>
                      <a:pt x="31327" y="1806"/>
                      <a:pt x="44450" y="54299"/>
                      <a:pt x="50800" y="53876"/>
                    </a:cubicBezTo>
                    <a:cubicBezTo>
                      <a:pt x="57150" y="53453"/>
                      <a:pt x="54610" y="4346"/>
                      <a:pt x="60960" y="536"/>
                    </a:cubicBezTo>
                    <a:cubicBezTo>
                      <a:pt x="67310" y="-3274"/>
                      <a:pt x="78105" y="13871"/>
                      <a:pt x="88900" y="3101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5" name="Freeform 514"/>
              <p:cNvSpPr/>
              <p:nvPr/>
            </p:nvSpPr>
            <p:spPr>
              <a:xfrm>
                <a:off x="5809184" y="4371431"/>
                <a:ext cx="88900" cy="61496"/>
              </a:xfrm>
              <a:custGeom>
                <a:avLst/>
                <a:gdLst>
                  <a:gd name="connsiteX0" fmla="*/ 0 w 88900"/>
                  <a:gd name="connsiteY0" fmla="*/ 61496 h 61496"/>
                  <a:gd name="connsiteX1" fmla="*/ 22860 w 88900"/>
                  <a:gd name="connsiteY1" fmla="*/ 3076 h 61496"/>
                  <a:gd name="connsiteX2" fmla="*/ 50800 w 88900"/>
                  <a:gd name="connsiteY2" fmla="*/ 53876 h 61496"/>
                  <a:gd name="connsiteX3" fmla="*/ 60960 w 88900"/>
                  <a:gd name="connsiteY3" fmla="*/ 536 h 61496"/>
                  <a:gd name="connsiteX4" fmla="*/ 88900 w 88900"/>
                  <a:gd name="connsiteY4" fmla="*/ 31016 h 6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00" h="61496">
                    <a:moveTo>
                      <a:pt x="0" y="61496"/>
                    </a:moveTo>
                    <a:cubicBezTo>
                      <a:pt x="7196" y="32921"/>
                      <a:pt x="14393" y="4346"/>
                      <a:pt x="22860" y="3076"/>
                    </a:cubicBezTo>
                    <a:cubicBezTo>
                      <a:pt x="31327" y="1806"/>
                      <a:pt x="44450" y="54299"/>
                      <a:pt x="50800" y="53876"/>
                    </a:cubicBezTo>
                    <a:cubicBezTo>
                      <a:pt x="57150" y="53453"/>
                      <a:pt x="54610" y="4346"/>
                      <a:pt x="60960" y="536"/>
                    </a:cubicBezTo>
                    <a:cubicBezTo>
                      <a:pt x="67310" y="-3274"/>
                      <a:pt x="78105" y="13871"/>
                      <a:pt x="88900" y="31016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6" name="Freeform 515"/>
              <p:cNvSpPr/>
              <p:nvPr/>
            </p:nvSpPr>
            <p:spPr>
              <a:xfrm rot="6300000">
                <a:off x="5830020" y="4596663"/>
                <a:ext cx="88900" cy="61496"/>
              </a:xfrm>
              <a:custGeom>
                <a:avLst/>
                <a:gdLst>
                  <a:gd name="connsiteX0" fmla="*/ 0 w 88900"/>
                  <a:gd name="connsiteY0" fmla="*/ 61496 h 61496"/>
                  <a:gd name="connsiteX1" fmla="*/ 22860 w 88900"/>
                  <a:gd name="connsiteY1" fmla="*/ 3076 h 61496"/>
                  <a:gd name="connsiteX2" fmla="*/ 50800 w 88900"/>
                  <a:gd name="connsiteY2" fmla="*/ 53876 h 61496"/>
                  <a:gd name="connsiteX3" fmla="*/ 60960 w 88900"/>
                  <a:gd name="connsiteY3" fmla="*/ 536 h 61496"/>
                  <a:gd name="connsiteX4" fmla="*/ 88900 w 88900"/>
                  <a:gd name="connsiteY4" fmla="*/ 31016 h 6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00" h="61496">
                    <a:moveTo>
                      <a:pt x="0" y="61496"/>
                    </a:moveTo>
                    <a:cubicBezTo>
                      <a:pt x="7196" y="32921"/>
                      <a:pt x="14393" y="4346"/>
                      <a:pt x="22860" y="3076"/>
                    </a:cubicBezTo>
                    <a:cubicBezTo>
                      <a:pt x="31327" y="1806"/>
                      <a:pt x="44450" y="54299"/>
                      <a:pt x="50800" y="53876"/>
                    </a:cubicBezTo>
                    <a:cubicBezTo>
                      <a:pt x="57150" y="53453"/>
                      <a:pt x="54610" y="4346"/>
                      <a:pt x="60960" y="536"/>
                    </a:cubicBezTo>
                    <a:cubicBezTo>
                      <a:pt x="67310" y="-3274"/>
                      <a:pt x="78105" y="13871"/>
                      <a:pt x="88900" y="31016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7" name="Freeform 516"/>
              <p:cNvSpPr/>
              <p:nvPr/>
            </p:nvSpPr>
            <p:spPr>
              <a:xfrm rot="2700000">
                <a:off x="5819486" y="4475308"/>
                <a:ext cx="88900" cy="61496"/>
              </a:xfrm>
              <a:custGeom>
                <a:avLst/>
                <a:gdLst>
                  <a:gd name="connsiteX0" fmla="*/ 0 w 88900"/>
                  <a:gd name="connsiteY0" fmla="*/ 61496 h 61496"/>
                  <a:gd name="connsiteX1" fmla="*/ 22860 w 88900"/>
                  <a:gd name="connsiteY1" fmla="*/ 3076 h 61496"/>
                  <a:gd name="connsiteX2" fmla="*/ 50800 w 88900"/>
                  <a:gd name="connsiteY2" fmla="*/ 53876 h 61496"/>
                  <a:gd name="connsiteX3" fmla="*/ 60960 w 88900"/>
                  <a:gd name="connsiteY3" fmla="*/ 536 h 61496"/>
                  <a:gd name="connsiteX4" fmla="*/ 88900 w 88900"/>
                  <a:gd name="connsiteY4" fmla="*/ 31016 h 6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00" h="61496">
                    <a:moveTo>
                      <a:pt x="0" y="61496"/>
                    </a:moveTo>
                    <a:cubicBezTo>
                      <a:pt x="7196" y="32921"/>
                      <a:pt x="14393" y="4346"/>
                      <a:pt x="22860" y="3076"/>
                    </a:cubicBezTo>
                    <a:cubicBezTo>
                      <a:pt x="31327" y="1806"/>
                      <a:pt x="44450" y="54299"/>
                      <a:pt x="50800" y="53876"/>
                    </a:cubicBezTo>
                    <a:cubicBezTo>
                      <a:pt x="57150" y="53453"/>
                      <a:pt x="54610" y="4346"/>
                      <a:pt x="60960" y="536"/>
                    </a:cubicBezTo>
                    <a:cubicBezTo>
                      <a:pt x="67310" y="-3274"/>
                      <a:pt x="78105" y="13871"/>
                      <a:pt x="88900" y="31016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9" name="TextBox 1028"/>
              <p:cNvSpPr txBox="1"/>
              <p:nvPr/>
            </p:nvSpPr>
            <p:spPr>
              <a:xfrm>
                <a:off x="4601972" y="1574619"/>
                <a:ext cx="2179814" cy="383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 smtClean="0">
                    <a:solidFill>
                      <a:srgbClr val="C00000"/>
                    </a:solidFill>
                  </a:rPr>
                  <a:t>3x Polyelectrolyte layer</a:t>
                </a:r>
                <a:endParaRPr lang="en-GB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19" name="TextBox 518"/>
              <p:cNvSpPr txBox="1"/>
              <p:nvPr/>
            </p:nvSpPr>
            <p:spPr>
              <a:xfrm>
                <a:off x="5991274" y="2556077"/>
                <a:ext cx="848288" cy="861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 smtClean="0">
                    <a:solidFill>
                      <a:srgbClr val="C00000"/>
                    </a:solidFill>
                  </a:rPr>
                  <a:t>1 hour</a:t>
                </a:r>
              </a:p>
              <a:p>
                <a:r>
                  <a:rPr lang="en-GB" sz="1000" dirty="0" smtClean="0">
                    <a:solidFill>
                      <a:srgbClr val="C00000"/>
                    </a:solidFill>
                  </a:rPr>
                  <a:t>soak in</a:t>
                </a:r>
              </a:p>
              <a:p>
                <a:r>
                  <a:rPr lang="en-GB" sz="1000" dirty="0" smtClean="0">
                    <a:solidFill>
                      <a:srgbClr val="C00000"/>
                    </a:solidFill>
                  </a:rPr>
                  <a:t>AuNPs</a:t>
                </a:r>
                <a:endParaRPr lang="en-GB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31" name="TextBox 1030"/>
              <p:cNvSpPr txBox="1"/>
              <p:nvPr/>
            </p:nvSpPr>
            <p:spPr>
              <a:xfrm>
                <a:off x="3873248" y="2208998"/>
                <a:ext cx="1034806" cy="622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/>
                  <a:t>Collect sensors</a:t>
                </a:r>
                <a:endParaRPr lang="en-GB" sz="1000" dirty="0"/>
              </a:p>
            </p:txBody>
          </p:sp>
          <p:sp>
            <p:nvSpPr>
              <p:cNvPr id="521" name="TextBox 520"/>
              <p:cNvSpPr txBox="1"/>
              <p:nvPr/>
            </p:nvSpPr>
            <p:spPr>
              <a:xfrm>
                <a:off x="3795455" y="3425574"/>
                <a:ext cx="1189411" cy="861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 smtClean="0">
                    <a:solidFill>
                      <a:srgbClr val="C00000"/>
                    </a:solidFill>
                  </a:rPr>
                  <a:t>10 minute</a:t>
                </a:r>
              </a:p>
              <a:p>
                <a:r>
                  <a:rPr lang="en-GB" sz="1000" dirty="0" smtClean="0">
                    <a:solidFill>
                      <a:srgbClr val="C00000"/>
                    </a:solidFill>
                  </a:rPr>
                  <a:t>soak in PEI</a:t>
                </a:r>
              </a:p>
              <a:p>
                <a:endParaRPr lang="en-GB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22" name="TextBox 521"/>
              <p:cNvSpPr txBox="1"/>
              <p:nvPr/>
            </p:nvSpPr>
            <p:spPr>
              <a:xfrm>
                <a:off x="5890818" y="4200417"/>
                <a:ext cx="1179921" cy="8617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 smtClean="0">
                    <a:solidFill>
                      <a:srgbClr val="C00000"/>
                    </a:solidFill>
                  </a:rPr>
                  <a:t>10 minute</a:t>
                </a:r>
              </a:p>
              <a:p>
                <a:r>
                  <a:rPr lang="en-GB" sz="1000" dirty="0" smtClean="0">
                    <a:solidFill>
                      <a:srgbClr val="C00000"/>
                    </a:solidFill>
                  </a:rPr>
                  <a:t>soak in PSS</a:t>
                </a:r>
              </a:p>
              <a:p>
                <a:endParaRPr lang="en-GB" sz="1000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335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51" y="1028854"/>
            <a:ext cx="3695421" cy="2771566"/>
          </a:xfrm>
        </p:spPr>
      </p:pic>
      <p:graphicFrame>
        <p:nvGraphicFramePr>
          <p:cNvPr id="281" name="Chart 2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70815"/>
              </p:ext>
            </p:extLst>
          </p:nvPr>
        </p:nvGraphicFramePr>
        <p:xfrm>
          <a:off x="5337472" y="1028854"/>
          <a:ext cx="5025728" cy="289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2" name="TextBox 221"/>
          <p:cNvSpPr txBox="1"/>
          <p:nvPr/>
        </p:nvSpPr>
        <p:spPr>
          <a:xfrm>
            <a:off x="2648422" y="-79142"/>
            <a:ext cx="64020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TEM &amp; LM Images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44249" y="1248590"/>
            <a:ext cx="8165223" cy="5518902"/>
            <a:chOff x="1744249" y="1248590"/>
            <a:chExt cx="8165223" cy="55189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4135" y="3995989"/>
              <a:ext cx="3695337" cy="27715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3206" y="3995989"/>
              <a:ext cx="3930774" cy="277150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744249" y="124859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A</a:t>
              </a:r>
              <a:endParaRPr lang="en-GB" b="1" dirty="0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5896419" y="124859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B</a:t>
              </a:r>
              <a:endParaRPr lang="en-GB" b="1" dirty="0"/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2163206" y="399598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C</a:t>
              </a:r>
              <a:endParaRPr lang="en-GB" b="1" dirty="0"/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6248440" y="397369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D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0757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221"/>
          <p:cNvSpPr txBox="1"/>
          <p:nvPr/>
        </p:nvSpPr>
        <p:spPr>
          <a:xfrm>
            <a:off x="2264567" y="-79142"/>
            <a:ext cx="76628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Scattering </a:t>
            </a:r>
            <a:r>
              <a:rPr lang="en-GB" sz="6600" dirty="0" err="1" smtClean="0"/>
              <a:t>timecourse</a:t>
            </a:r>
            <a:endParaRPr lang="en-GB" sz="6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395412"/>
            <a:ext cx="11658600" cy="4067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1440" y="5628640"/>
            <a:ext cx="2448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RSD (%)</a:t>
            </a:r>
          </a:p>
          <a:p>
            <a:r>
              <a:rPr lang="en-GB" dirty="0"/>
              <a:t>	</a:t>
            </a:r>
            <a:r>
              <a:rPr lang="en-GB" dirty="0" smtClean="0"/>
              <a:t>633nm = 6.45 </a:t>
            </a:r>
          </a:p>
          <a:p>
            <a:r>
              <a:rPr lang="en-GB" dirty="0"/>
              <a:t>	</a:t>
            </a:r>
            <a:r>
              <a:rPr lang="en-GB" dirty="0" smtClean="0"/>
              <a:t>785nm = 5.83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940993" y="5628640"/>
            <a:ext cx="251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RSD (%)</a:t>
            </a:r>
          </a:p>
          <a:p>
            <a:r>
              <a:rPr lang="en-GB" dirty="0"/>
              <a:t>	</a:t>
            </a:r>
            <a:r>
              <a:rPr lang="en-GB" dirty="0" smtClean="0"/>
              <a:t>633nm = 11.70</a:t>
            </a:r>
          </a:p>
          <a:p>
            <a:r>
              <a:rPr lang="en-GB" dirty="0"/>
              <a:t>	</a:t>
            </a:r>
            <a:r>
              <a:rPr lang="en-GB" dirty="0" smtClean="0"/>
              <a:t>785nm = 14.51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489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929074"/>
              </p:ext>
            </p:extLst>
          </p:nvPr>
        </p:nvGraphicFramePr>
        <p:xfrm>
          <a:off x="3147059" y="1070609"/>
          <a:ext cx="5897881" cy="471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24825" y="0"/>
            <a:ext cx="5542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Scattering cont.</a:t>
            </a:r>
          </a:p>
        </p:txBody>
      </p:sp>
    </p:spTree>
    <p:extLst>
      <p:ext uri="{BB962C8B-B14F-4D97-AF65-F5344CB8AC3E}">
        <p14:creationId xmlns:p14="http://schemas.microsoft.com/office/powerpoint/2010/main" val="1428401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" t="6666" r="7667"/>
          <a:stretch/>
        </p:blipFill>
        <p:spPr>
          <a:xfrm>
            <a:off x="0" y="66546"/>
            <a:ext cx="6095998" cy="33624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" t="7008" r="7834"/>
          <a:stretch/>
        </p:blipFill>
        <p:spPr>
          <a:xfrm>
            <a:off x="6095998" y="66546"/>
            <a:ext cx="6096001" cy="336245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469795"/>
              </p:ext>
            </p:extLst>
          </p:nvPr>
        </p:nvGraphicFramePr>
        <p:xfrm>
          <a:off x="6095999" y="4417738"/>
          <a:ext cx="6096001" cy="1376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885">
                  <a:extLst>
                    <a:ext uri="{9D8B030D-6E8A-4147-A177-3AD203B41FA5}">
                      <a16:colId xmlns:a16="http://schemas.microsoft.com/office/drawing/2014/main" val="1731392546"/>
                    </a:ext>
                  </a:extLst>
                </a:gridCol>
                <a:gridCol w="1336358">
                  <a:extLst>
                    <a:ext uri="{9D8B030D-6E8A-4147-A177-3AD203B41FA5}">
                      <a16:colId xmlns:a16="http://schemas.microsoft.com/office/drawing/2014/main" val="2062824542"/>
                    </a:ext>
                  </a:extLst>
                </a:gridCol>
                <a:gridCol w="1336358">
                  <a:extLst>
                    <a:ext uri="{9D8B030D-6E8A-4147-A177-3AD203B41FA5}">
                      <a16:colId xmlns:a16="http://schemas.microsoft.com/office/drawing/2014/main" val="10343013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488901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99577420"/>
                    </a:ext>
                  </a:extLst>
                </a:gridCol>
              </a:tblGrid>
              <a:tr h="275221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Peak </a:t>
                      </a:r>
                    </a:p>
                    <a:p>
                      <a:pPr algn="ctr"/>
                      <a:r>
                        <a:rPr lang="en-GB" sz="1400" dirty="0" smtClean="0"/>
                        <a:t>(cm</a:t>
                      </a:r>
                      <a:r>
                        <a:rPr lang="en-GB" sz="1400" baseline="30000" dirty="0" smtClean="0"/>
                        <a:t>-1</a:t>
                      </a:r>
                      <a:r>
                        <a:rPr lang="en-GB" sz="1400" dirty="0" smtClean="0"/>
                        <a:t>)</a:t>
                      </a:r>
                      <a:endParaRPr lang="en-GB" sz="1400" dirty="0"/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Standard</a:t>
                      </a:r>
                      <a:r>
                        <a:rPr lang="en-GB" sz="1400" baseline="0" dirty="0" smtClean="0"/>
                        <a:t> deviation in intensity</a:t>
                      </a:r>
                      <a:endParaRPr lang="en-GB" sz="1400" dirty="0"/>
                    </a:p>
                  </a:txBody>
                  <a:tcPr marL="69294" marR="69294" marT="34647" marB="346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 Relative standard deviation (%)</a:t>
                      </a:r>
                      <a:endParaRPr lang="en-GB" sz="1400" dirty="0"/>
                    </a:p>
                  </a:txBody>
                  <a:tcPr marL="69294" marR="69294" marT="34647" marB="3464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136856"/>
                  </a:ext>
                </a:extLst>
              </a:tr>
              <a:tr h="28102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40nm AuNP</a:t>
                      </a:r>
                      <a:endParaRPr lang="en-GB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9294" marR="69294" marT="34647" marB="34647" anchor="ctr"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LBL</a:t>
                      </a:r>
                      <a:endParaRPr lang="en-GB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9294" marR="69294" marT="34647" marB="34647" anchor="ctr"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40nm AuNP</a:t>
                      </a:r>
                      <a:endParaRPr lang="en-GB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LBL</a:t>
                      </a:r>
                      <a:endParaRPr lang="en-GB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308210"/>
                  </a:ext>
                </a:extLst>
              </a:tr>
              <a:tr h="315033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solidFill>
                            <a:schemeClr val="bg1"/>
                          </a:solidFill>
                        </a:rPr>
                        <a:t>1075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/>
                        <a:t>32.1</a:t>
                      </a:r>
                      <a:endParaRPr lang="en-GB" sz="1400" b="1" dirty="0"/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/>
                        <a:t>44.6</a:t>
                      </a:r>
                      <a:endParaRPr lang="en-GB" sz="1400" b="1" dirty="0"/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/>
                        <a:t>10.9</a:t>
                      </a:r>
                      <a:endParaRPr lang="en-GB" sz="1400" b="1" dirty="0"/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/>
                        <a:t>3.1</a:t>
                      </a:r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1867734"/>
                  </a:ext>
                </a:extLst>
              </a:tr>
              <a:tr h="281027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solidFill>
                            <a:schemeClr val="bg1"/>
                          </a:solidFill>
                        </a:rPr>
                        <a:t>1585</a:t>
                      </a:r>
                      <a:endParaRPr lang="en-GB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/>
                        <a:t>27.6</a:t>
                      </a:r>
                      <a:endParaRPr lang="en-GB" sz="1400" b="1" dirty="0"/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/>
                        <a:t>71.9</a:t>
                      </a:r>
                      <a:endParaRPr lang="en-GB" sz="1400" b="1" dirty="0"/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/>
                        <a:t>15.0</a:t>
                      </a:r>
                      <a:endParaRPr lang="en-GB" sz="1400" b="1" dirty="0"/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/>
                        <a:t>5.8</a:t>
                      </a:r>
                      <a:endParaRPr lang="en-GB" sz="1400" b="1" dirty="0"/>
                    </a:p>
                  </a:txBody>
                  <a:tcPr marL="69294" marR="69294" marT="34647" marB="346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384563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80060" y="11960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6970" y="345606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GB" b="1" dirty="0" smtClean="0"/>
              <a:t>C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3456062"/>
            <a:ext cx="2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D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79990" y="469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GB" b="1" dirty="0" smtClean="0"/>
              <a:t>B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542733" y="10552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LBL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638733" y="10552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AuNP</a:t>
            </a:r>
            <a:endParaRPr lang="en-GB" b="1" dirty="0"/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4977458"/>
              </p:ext>
            </p:extLst>
          </p:nvPr>
        </p:nvGraphicFramePr>
        <p:xfrm>
          <a:off x="0" y="3429000"/>
          <a:ext cx="6106157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1388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4618" r="9015" b="4039"/>
          <a:stretch/>
        </p:blipFill>
        <p:spPr>
          <a:xfrm>
            <a:off x="0" y="0"/>
            <a:ext cx="6070149" cy="342437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520067" y="3535680"/>
            <a:ext cx="5107620" cy="3322320"/>
            <a:chOff x="1627002" y="932203"/>
            <a:chExt cx="7314768" cy="4757989"/>
          </a:xfrm>
        </p:grpSpPr>
        <p:sp>
          <p:nvSpPr>
            <p:cNvPr id="7" name="Oval 6"/>
            <p:cNvSpPr/>
            <p:nvPr/>
          </p:nvSpPr>
          <p:spPr>
            <a:xfrm>
              <a:off x="1627002" y="1859280"/>
              <a:ext cx="3727269" cy="372726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845805" y="2242460"/>
              <a:ext cx="3289663" cy="2993908"/>
              <a:chOff x="751114" y="2586446"/>
              <a:chExt cx="3289663" cy="2993908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37" name="Oval 136"/>
              <p:cNvSpPr/>
              <p:nvPr/>
            </p:nvSpPr>
            <p:spPr>
              <a:xfrm>
                <a:off x="1759131" y="2586446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2403566" y="3030583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524000" y="378822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2037806" y="3065417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682240" y="3457303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1802675" y="4267200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Oval 142"/>
              <p:cNvSpPr/>
              <p:nvPr/>
            </p:nvSpPr>
            <p:spPr>
              <a:xfrm>
                <a:off x="1371600" y="3261360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2016034" y="3653246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1136469" y="4463143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2220685" y="4084320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2865119" y="4476206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985554" y="5286103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595156" y="3814354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239590" y="4206240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2360025" y="5016137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645920" y="3065417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2290354" y="3457303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1410789" y="4267200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815738" y="3944982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2460172" y="4336868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580607" y="5146765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2290355" y="3760876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2934789" y="4152762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2055224" y="496265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1715589" y="485502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133599" y="467214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323703" y="485502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1728652" y="4532811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3187342" y="4884895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3605352" y="4702015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2795456" y="4884895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3200405" y="4562677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3378928" y="365759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3796938" y="347471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2987042" y="365759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391991" y="3335381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3091544" y="3086266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3509554" y="2903386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699658" y="3086266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3104607" y="2764048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2475415" y="2608216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2109655" y="2643050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3866606" y="4032067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500846" y="4066901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860766" y="537134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495006" y="5406183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1116874" y="4121363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751114" y="4156197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1199606" y="3594431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Oval 185"/>
              <p:cNvSpPr/>
              <p:nvPr/>
            </p:nvSpPr>
            <p:spPr>
              <a:xfrm>
                <a:off x="833846" y="3629265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1341119" y="3033342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1008016" y="3243879"/>
                <a:ext cx="174171" cy="174171"/>
              </a:xfrm>
              <a:prstGeom prst="ellipse">
                <a:avLst/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 prstMaterial="plastic">
                <a:bevelT w="82550" h="82550"/>
                <a:bevelB w="82550" h="698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" name="Straight Connector 8"/>
            <p:cNvCxnSpPr/>
            <p:nvPr/>
          </p:nvCxnSpPr>
          <p:spPr>
            <a:xfrm>
              <a:off x="7024143" y="2335531"/>
              <a:ext cx="0" cy="569489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6619194" y="2895495"/>
              <a:ext cx="404949" cy="404949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623004" y="3290919"/>
              <a:ext cx="0" cy="2150099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619194" y="5427094"/>
              <a:ext cx="2322576" cy="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8937960" y="3290919"/>
              <a:ext cx="0" cy="2150099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8536821" y="2895495"/>
              <a:ext cx="404949" cy="404949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8536821" y="2335531"/>
              <a:ext cx="0" cy="569489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404054" y="2348592"/>
              <a:ext cx="0" cy="101454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173674" y="2349679"/>
              <a:ext cx="0" cy="1014548"/>
            </a:xfrm>
            <a:prstGeom prst="line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6948124" y="2335531"/>
              <a:ext cx="471116" cy="141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8160847" y="2322732"/>
              <a:ext cx="471116" cy="249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61459" y="2335203"/>
              <a:ext cx="0" cy="483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618628" y="2335203"/>
              <a:ext cx="0" cy="48365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6766514" y="2848957"/>
              <a:ext cx="257629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538726" y="2838780"/>
              <a:ext cx="257629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6776039" y="1971421"/>
              <a:ext cx="0" cy="881346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784925" y="1957434"/>
              <a:ext cx="0" cy="881346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766514" y="1957434"/>
              <a:ext cx="2027936" cy="13987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U-Turn Arrow 26"/>
            <p:cNvSpPr/>
            <p:nvPr/>
          </p:nvSpPr>
          <p:spPr>
            <a:xfrm>
              <a:off x="3228290" y="932203"/>
              <a:ext cx="4711469" cy="834693"/>
            </a:xfrm>
            <a:prstGeom prst="uturnArrow">
              <a:avLst>
                <a:gd name="adj1" fmla="val 25000"/>
                <a:gd name="adj2" fmla="val 25000"/>
                <a:gd name="adj3" fmla="val 34390"/>
                <a:gd name="adj4" fmla="val 43750"/>
                <a:gd name="adj5" fmla="val 10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8" name="Chord 27"/>
            <p:cNvSpPr/>
            <p:nvPr/>
          </p:nvSpPr>
          <p:spPr>
            <a:xfrm rot="5233827">
              <a:off x="7585301" y="5134891"/>
              <a:ext cx="536448" cy="574153"/>
            </a:xfrm>
            <a:prstGeom prst="chord">
              <a:avLst>
                <a:gd name="adj1" fmla="val 5707807"/>
                <a:gd name="adj2" fmla="val 1620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/>
            <p:cNvSpPr/>
            <p:nvPr/>
          </p:nvSpPr>
          <p:spPr>
            <a:xfrm>
              <a:off x="6931613" y="3144488"/>
              <a:ext cx="1748517" cy="17485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/>
            <p:cNvSpPr/>
            <p:nvPr/>
          </p:nvSpPr>
          <p:spPr>
            <a:xfrm>
              <a:off x="7662565" y="325313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/>
            <p:cNvSpPr/>
            <p:nvPr/>
          </p:nvSpPr>
          <p:spPr>
            <a:xfrm>
              <a:off x="7814965" y="340553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>
              <a:off x="7967365" y="355793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/>
          </p:nvSpPr>
          <p:spPr>
            <a:xfrm>
              <a:off x="8119765" y="371033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8272165" y="386273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>
              <a:off x="8424565" y="401513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/>
          </p:nvSpPr>
          <p:spPr>
            <a:xfrm>
              <a:off x="7502547" y="345945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7654947" y="361185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>
              <a:off x="7807347" y="376425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/>
            <p:cNvSpPr/>
            <p:nvPr/>
          </p:nvSpPr>
          <p:spPr>
            <a:xfrm>
              <a:off x="7959747" y="391665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/>
            <p:cNvSpPr/>
            <p:nvPr/>
          </p:nvSpPr>
          <p:spPr>
            <a:xfrm>
              <a:off x="8112147" y="406905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/>
            <p:cNvSpPr/>
            <p:nvPr/>
          </p:nvSpPr>
          <p:spPr>
            <a:xfrm>
              <a:off x="8264547" y="422145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/>
            <p:cNvSpPr/>
            <p:nvPr/>
          </p:nvSpPr>
          <p:spPr>
            <a:xfrm>
              <a:off x="8416947" y="437385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/>
            <p:cNvSpPr/>
            <p:nvPr/>
          </p:nvSpPr>
          <p:spPr>
            <a:xfrm>
              <a:off x="7169009" y="35910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>
              <a:off x="7321409" y="37434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/>
            <p:cNvSpPr/>
            <p:nvPr/>
          </p:nvSpPr>
          <p:spPr>
            <a:xfrm>
              <a:off x="7473809" y="38958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/>
            <p:cNvSpPr/>
            <p:nvPr/>
          </p:nvSpPr>
          <p:spPr>
            <a:xfrm>
              <a:off x="7626209" y="40482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7778609" y="42006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>
              <a:off x="7931009" y="43530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8083409" y="45054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/>
            <p:cNvSpPr/>
            <p:nvPr/>
          </p:nvSpPr>
          <p:spPr>
            <a:xfrm>
              <a:off x="8235809" y="46578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/>
            <p:cNvSpPr/>
            <p:nvPr/>
          </p:nvSpPr>
          <p:spPr>
            <a:xfrm>
              <a:off x="7066396" y="386225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/>
            <p:cNvSpPr/>
            <p:nvPr/>
          </p:nvSpPr>
          <p:spPr>
            <a:xfrm>
              <a:off x="7218796" y="401465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/>
            <p:cNvSpPr/>
            <p:nvPr/>
          </p:nvSpPr>
          <p:spPr>
            <a:xfrm>
              <a:off x="7371196" y="416705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/>
            <p:cNvSpPr/>
            <p:nvPr/>
          </p:nvSpPr>
          <p:spPr>
            <a:xfrm>
              <a:off x="7523596" y="431945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/>
            <p:cNvSpPr/>
            <p:nvPr/>
          </p:nvSpPr>
          <p:spPr>
            <a:xfrm>
              <a:off x="7675996" y="447185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/>
            <p:cNvSpPr/>
            <p:nvPr/>
          </p:nvSpPr>
          <p:spPr>
            <a:xfrm>
              <a:off x="7828396" y="462425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/>
            <p:cNvSpPr/>
            <p:nvPr/>
          </p:nvSpPr>
          <p:spPr>
            <a:xfrm>
              <a:off x="7980796" y="477665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/>
            <p:cNvSpPr/>
            <p:nvPr/>
          </p:nvSpPr>
          <p:spPr>
            <a:xfrm>
              <a:off x="7063812" y="418716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/>
            <p:cNvSpPr/>
            <p:nvPr/>
          </p:nvSpPr>
          <p:spPr>
            <a:xfrm>
              <a:off x="7216212" y="433956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Oval 59"/>
            <p:cNvSpPr/>
            <p:nvPr/>
          </p:nvSpPr>
          <p:spPr>
            <a:xfrm>
              <a:off x="7368612" y="449196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Oval 60"/>
            <p:cNvSpPr/>
            <p:nvPr/>
          </p:nvSpPr>
          <p:spPr>
            <a:xfrm>
              <a:off x="7521012" y="464436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Oval 61"/>
            <p:cNvSpPr/>
            <p:nvPr/>
          </p:nvSpPr>
          <p:spPr>
            <a:xfrm>
              <a:off x="7673412" y="479676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Oval 62"/>
            <p:cNvSpPr/>
            <p:nvPr/>
          </p:nvSpPr>
          <p:spPr>
            <a:xfrm>
              <a:off x="7828396" y="324503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/>
            <p:cNvSpPr/>
            <p:nvPr/>
          </p:nvSpPr>
          <p:spPr>
            <a:xfrm>
              <a:off x="7980796" y="339743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Oval 64"/>
            <p:cNvSpPr/>
            <p:nvPr/>
          </p:nvSpPr>
          <p:spPr>
            <a:xfrm>
              <a:off x="8133196" y="354983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/>
            <p:cNvSpPr/>
            <p:nvPr/>
          </p:nvSpPr>
          <p:spPr>
            <a:xfrm>
              <a:off x="8285596" y="370223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Oval 66"/>
            <p:cNvSpPr/>
            <p:nvPr/>
          </p:nvSpPr>
          <p:spPr>
            <a:xfrm>
              <a:off x="8437996" y="385463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Oval 67"/>
            <p:cNvSpPr/>
            <p:nvPr/>
          </p:nvSpPr>
          <p:spPr>
            <a:xfrm>
              <a:off x="7999589" y="325771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/>
            <p:cNvSpPr/>
            <p:nvPr/>
          </p:nvSpPr>
          <p:spPr>
            <a:xfrm>
              <a:off x="8151989" y="341011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/>
            <p:cNvSpPr/>
            <p:nvPr/>
          </p:nvSpPr>
          <p:spPr>
            <a:xfrm>
              <a:off x="8304389" y="356251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Oval 70"/>
            <p:cNvSpPr/>
            <p:nvPr/>
          </p:nvSpPr>
          <p:spPr>
            <a:xfrm>
              <a:off x="8456789" y="371491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Oval 71"/>
            <p:cNvSpPr/>
            <p:nvPr/>
          </p:nvSpPr>
          <p:spPr>
            <a:xfrm>
              <a:off x="8242967" y="40482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/>
            <p:cNvSpPr/>
            <p:nvPr/>
          </p:nvSpPr>
          <p:spPr>
            <a:xfrm>
              <a:off x="8395367" y="42006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Oval 73"/>
            <p:cNvSpPr/>
            <p:nvPr/>
          </p:nvSpPr>
          <p:spPr>
            <a:xfrm>
              <a:off x="8264547" y="4457007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/>
            <p:cNvSpPr/>
            <p:nvPr/>
          </p:nvSpPr>
          <p:spPr>
            <a:xfrm>
              <a:off x="8094473" y="4202648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/>
            <p:cNvSpPr/>
            <p:nvPr/>
          </p:nvSpPr>
          <p:spPr>
            <a:xfrm>
              <a:off x="7847189" y="4486755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/>
            <p:cNvSpPr/>
            <p:nvPr/>
          </p:nvSpPr>
          <p:spPr>
            <a:xfrm>
              <a:off x="8067200" y="464436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Oval 77"/>
            <p:cNvSpPr/>
            <p:nvPr/>
          </p:nvSpPr>
          <p:spPr>
            <a:xfrm>
              <a:off x="7778609" y="473485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Oval 78"/>
            <p:cNvSpPr/>
            <p:nvPr/>
          </p:nvSpPr>
          <p:spPr>
            <a:xfrm>
              <a:off x="7632202" y="463349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/>
            <p:cNvSpPr/>
            <p:nvPr/>
          </p:nvSpPr>
          <p:spPr>
            <a:xfrm>
              <a:off x="7692205" y="412801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/>
            <p:cNvSpPr/>
            <p:nvPr/>
          </p:nvSpPr>
          <p:spPr>
            <a:xfrm>
              <a:off x="7589592" y="4399205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/>
            <p:cNvSpPr/>
            <p:nvPr/>
          </p:nvSpPr>
          <p:spPr>
            <a:xfrm>
              <a:off x="7675996" y="426691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/>
            <p:cNvSpPr/>
            <p:nvPr/>
          </p:nvSpPr>
          <p:spPr>
            <a:xfrm>
              <a:off x="7387405" y="4357407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/>
            <p:cNvSpPr/>
            <p:nvPr/>
          </p:nvSpPr>
          <p:spPr>
            <a:xfrm>
              <a:off x="7240998" y="425604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/>
            <p:cNvSpPr/>
            <p:nvPr/>
          </p:nvSpPr>
          <p:spPr>
            <a:xfrm>
              <a:off x="7392012" y="380765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/>
            <p:cNvSpPr/>
            <p:nvPr/>
          </p:nvSpPr>
          <p:spPr>
            <a:xfrm>
              <a:off x="7289399" y="407884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/>
            <p:cNvSpPr/>
            <p:nvPr/>
          </p:nvSpPr>
          <p:spPr>
            <a:xfrm>
              <a:off x="7375803" y="394655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/>
            <p:cNvSpPr/>
            <p:nvPr/>
          </p:nvSpPr>
          <p:spPr>
            <a:xfrm>
              <a:off x="7087212" y="403704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/>
            <p:cNvSpPr/>
            <p:nvPr/>
          </p:nvSpPr>
          <p:spPr>
            <a:xfrm>
              <a:off x="6970323" y="3954428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/>
            <p:cNvSpPr/>
            <p:nvPr/>
          </p:nvSpPr>
          <p:spPr>
            <a:xfrm>
              <a:off x="7956315" y="364576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/>
            <p:cNvSpPr/>
            <p:nvPr/>
          </p:nvSpPr>
          <p:spPr>
            <a:xfrm>
              <a:off x="7853702" y="391695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/>
            <p:cNvSpPr/>
            <p:nvPr/>
          </p:nvSpPr>
          <p:spPr>
            <a:xfrm>
              <a:off x="7940106" y="3784659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/>
            <p:cNvSpPr/>
            <p:nvPr/>
          </p:nvSpPr>
          <p:spPr>
            <a:xfrm>
              <a:off x="7651515" y="387515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/>
            <p:cNvSpPr/>
            <p:nvPr/>
          </p:nvSpPr>
          <p:spPr>
            <a:xfrm>
              <a:off x="7505108" y="377379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/>
            <p:cNvSpPr/>
            <p:nvPr/>
          </p:nvSpPr>
          <p:spPr>
            <a:xfrm>
              <a:off x="8117181" y="382395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/>
            <p:cNvSpPr/>
            <p:nvPr/>
          </p:nvSpPr>
          <p:spPr>
            <a:xfrm>
              <a:off x="8014568" y="409514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/>
            <p:cNvSpPr/>
            <p:nvPr/>
          </p:nvSpPr>
          <p:spPr>
            <a:xfrm>
              <a:off x="8100972" y="396285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/>
            <p:cNvSpPr/>
            <p:nvPr/>
          </p:nvSpPr>
          <p:spPr>
            <a:xfrm>
              <a:off x="7812381" y="4053346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/>
            <p:cNvSpPr/>
            <p:nvPr/>
          </p:nvSpPr>
          <p:spPr>
            <a:xfrm>
              <a:off x="7665974" y="395198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/>
            <p:cNvSpPr/>
            <p:nvPr/>
          </p:nvSpPr>
          <p:spPr>
            <a:xfrm>
              <a:off x="7887192" y="429033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Oval 100"/>
            <p:cNvSpPr/>
            <p:nvPr/>
          </p:nvSpPr>
          <p:spPr>
            <a:xfrm>
              <a:off x="7789613" y="4316428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76017" y="4184136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Oval 102"/>
            <p:cNvSpPr/>
            <p:nvPr/>
          </p:nvSpPr>
          <p:spPr>
            <a:xfrm>
              <a:off x="8166291" y="438686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Oval 103"/>
            <p:cNvSpPr/>
            <p:nvPr/>
          </p:nvSpPr>
          <p:spPr>
            <a:xfrm>
              <a:off x="8068712" y="4412958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Oval 104"/>
            <p:cNvSpPr/>
            <p:nvPr/>
          </p:nvSpPr>
          <p:spPr>
            <a:xfrm>
              <a:off x="8155116" y="4280666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/>
            <p:cNvSpPr/>
            <p:nvPr/>
          </p:nvSpPr>
          <p:spPr>
            <a:xfrm>
              <a:off x="8571673" y="4072397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/>
            <p:cNvSpPr/>
            <p:nvPr/>
          </p:nvSpPr>
          <p:spPr>
            <a:xfrm>
              <a:off x="8474094" y="409849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/>
            <p:cNvSpPr/>
            <p:nvPr/>
          </p:nvSpPr>
          <p:spPr>
            <a:xfrm>
              <a:off x="8560498" y="3966199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Oval 108"/>
            <p:cNvSpPr/>
            <p:nvPr/>
          </p:nvSpPr>
          <p:spPr>
            <a:xfrm>
              <a:off x="7850717" y="3623938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/>
            <p:cNvSpPr/>
            <p:nvPr/>
          </p:nvSpPr>
          <p:spPr>
            <a:xfrm>
              <a:off x="7753138" y="365003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Oval 110"/>
            <p:cNvSpPr/>
            <p:nvPr/>
          </p:nvSpPr>
          <p:spPr>
            <a:xfrm>
              <a:off x="7839542" y="351774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Oval 111"/>
            <p:cNvSpPr/>
            <p:nvPr/>
          </p:nvSpPr>
          <p:spPr>
            <a:xfrm>
              <a:off x="7530801" y="3672848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Oval 112"/>
            <p:cNvSpPr/>
            <p:nvPr/>
          </p:nvSpPr>
          <p:spPr>
            <a:xfrm>
              <a:off x="7433222" y="369894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/>
            <p:cNvSpPr/>
            <p:nvPr/>
          </p:nvSpPr>
          <p:spPr>
            <a:xfrm>
              <a:off x="7519626" y="356665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Oval 114"/>
            <p:cNvSpPr/>
            <p:nvPr/>
          </p:nvSpPr>
          <p:spPr>
            <a:xfrm>
              <a:off x="7712352" y="347456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/>
            <p:cNvSpPr/>
            <p:nvPr/>
          </p:nvSpPr>
          <p:spPr>
            <a:xfrm>
              <a:off x="7614773" y="3500655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7701177" y="336836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/>
            <p:cNvSpPr/>
            <p:nvPr/>
          </p:nvSpPr>
          <p:spPr>
            <a:xfrm>
              <a:off x="7356972" y="3483637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>
              <a:off x="7259393" y="350973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/>
            <p:cNvSpPr/>
            <p:nvPr/>
          </p:nvSpPr>
          <p:spPr>
            <a:xfrm>
              <a:off x="7345797" y="3377439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>
              <a:off x="7529658" y="407809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7432079" y="4104186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/>
            <p:cNvSpPr/>
            <p:nvPr/>
          </p:nvSpPr>
          <p:spPr>
            <a:xfrm>
              <a:off x="7518483" y="397189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/>
            <p:cNvSpPr/>
            <p:nvPr/>
          </p:nvSpPr>
          <p:spPr>
            <a:xfrm>
              <a:off x="7580067" y="419472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/>
            <p:cNvSpPr/>
            <p:nvPr/>
          </p:nvSpPr>
          <p:spPr>
            <a:xfrm>
              <a:off x="7482488" y="4220817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/>
            <p:cNvSpPr/>
            <p:nvPr/>
          </p:nvSpPr>
          <p:spPr>
            <a:xfrm>
              <a:off x="7197819" y="3863388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/>
            <p:cNvSpPr/>
            <p:nvPr/>
          </p:nvSpPr>
          <p:spPr>
            <a:xfrm>
              <a:off x="7195112" y="371861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/>
            <p:cNvSpPr/>
            <p:nvPr/>
          </p:nvSpPr>
          <p:spPr>
            <a:xfrm>
              <a:off x="7038903" y="3736523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/>
            <p:cNvSpPr/>
            <p:nvPr/>
          </p:nvSpPr>
          <p:spPr>
            <a:xfrm>
              <a:off x="7175607" y="4159410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/>
            <p:cNvSpPr/>
            <p:nvPr/>
          </p:nvSpPr>
          <p:spPr>
            <a:xfrm>
              <a:off x="7527790" y="4530817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/>
            <p:cNvSpPr/>
            <p:nvPr/>
          </p:nvSpPr>
          <p:spPr>
            <a:xfrm>
              <a:off x="7373448" y="4667781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/>
            <p:cNvSpPr/>
            <p:nvPr/>
          </p:nvSpPr>
          <p:spPr>
            <a:xfrm>
              <a:off x="7257814" y="4547702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/>
            <p:cNvSpPr/>
            <p:nvPr/>
          </p:nvSpPr>
          <p:spPr>
            <a:xfrm>
              <a:off x="7041875" y="4289397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/>
            <p:cNvSpPr/>
            <p:nvPr/>
          </p:nvSpPr>
          <p:spPr>
            <a:xfrm>
              <a:off x="7180736" y="450477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/>
            <p:cNvSpPr/>
            <p:nvPr/>
          </p:nvSpPr>
          <p:spPr>
            <a:xfrm>
              <a:off x="7205522" y="4421258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/>
            <p:cNvSpPr/>
            <p:nvPr/>
          </p:nvSpPr>
          <p:spPr>
            <a:xfrm>
              <a:off x="7140131" y="4324624"/>
              <a:ext cx="68580" cy="685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plastic">
              <a:bevelT w="38100" h="38100"/>
              <a:bevelB w="50800"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6108969" y="34290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D</a:t>
            </a:r>
            <a:endParaRPr lang="en-GB" b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302807" y="5375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</a:t>
            </a:r>
            <a:endParaRPr lang="en-GB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4783" r="9015" b="4535"/>
          <a:stretch/>
        </p:blipFill>
        <p:spPr>
          <a:xfrm>
            <a:off x="6107556" y="0"/>
            <a:ext cx="6084444" cy="3427226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t="6769" r="9015" b="5031"/>
          <a:stretch/>
        </p:blipFill>
        <p:spPr>
          <a:xfrm>
            <a:off x="388" y="3434364"/>
            <a:ext cx="6107168" cy="3423636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6404766" y="5375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B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302807" y="34340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2957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39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43680" y="1362536"/>
            <a:ext cx="1473200" cy="64008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4485640" y="1570816"/>
            <a:ext cx="589280" cy="2235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4005580" y="1324431"/>
            <a:ext cx="788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XYZ Stage</a:t>
            </a:r>
            <a:endParaRPr lang="en-GB" sz="1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759960" y="1682576"/>
            <a:ext cx="0" cy="85852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85360" y="1682576"/>
            <a:ext cx="0" cy="8585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nip Same Side Corner Rectangle 4"/>
          <p:cNvSpPr/>
          <p:nvPr/>
        </p:nvSpPr>
        <p:spPr>
          <a:xfrm>
            <a:off x="4588098" y="2207260"/>
            <a:ext cx="374204" cy="482600"/>
          </a:xfrm>
          <a:prstGeom prst="snip2SameRect">
            <a:avLst>
              <a:gd name="adj1" fmla="val 35491"/>
              <a:gd name="adj2" fmla="val 0"/>
            </a:avLst>
          </a:prstGeom>
          <a:solidFill>
            <a:schemeClr val="bg2">
              <a:lumMod val="7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4515066" y="228352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Obj</a:t>
            </a:r>
            <a:endParaRPr lang="en-GB" dirty="0"/>
          </a:p>
        </p:txBody>
      </p:sp>
      <p:sp>
        <p:nvSpPr>
          <p:cNvPr id="61" name="Rectangle 60"/>
          <p:cNvSpPr/>
          <p:nvPr/>
        </p:nvSpPr>
        <p:spPr>
          <a:xfrm>
            <a:off x="4182653" y="2692478"/>
            <a:ext cx="1265264" cy="26059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232596" y="-95410"/>
            <a:ext cx="46877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Raman setup</a:t>
            </a:r>
            <a:endParaRPr lang="en-GB" sz="6600" dirty="0"/>
          </a:p>
        </p:txBody>
      </p:sp>
      <p:sp>
        <p:nvSpPr>
          <p:cNvPr id="6" name="Rectangle 5"/>
          <p:cNvSpPr/>
          <p:nvPr/>
        </p:nvSpPr>
        <p:spPr>
          <a:xfrm>
            <a:off x="4648200" y="4664711"/>
            <a:ext cx="132080" cy="3962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/>
          <p:cNvCxnSpPr/>
          <p:nvPr/>
        </p:nvCxnSpPr>
        <p:spPr>
          <a:xfrm>
            <a:off x="4811172" y="2689860"/>
            <a:ext cx="0" cy="85852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73295" y="2689860"/>
            <a:ext cx="0" cy="211074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71707" y="4780916"/>
            <a:ext cx="17967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39515" y="3529330"/>
            <a:ext cx="107804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14240" y="3306510"/>
            <a:ext cx="132080" cy="3962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0" lon="0" rev="8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773168" y="2783840"/>
            <a:ext cx="0" cy="14081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26155" y="3529330"/>
            <a:ext cx="96012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649156" y="3374390"/>
            <a:ext cx="111760" cy="30988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3828037" y="3372550"/>
            <a:ext cx="111760" cy="30988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974687" y="3372550"/>
            <a:ext cx="549721" cy="3098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Laser</a:t>
            </a:r>
            <a:endParaRPr lang="en-GB" sz="12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6539035" y="2541096"/>
            <a:ext cx="14165" cy="22595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50342" y="4664711"/>
            <a:ext cx="132080" cy="3962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0" lon="0" rev="81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/>
          <p:cNvGrpSpPr/>
          <p:nvPr/>
        </p:nvGrpSpPr>
        <p:grpSpPr>
          <a:xfrm>
            <a:off x="6391781" y="4228817"/>
            <a:ext cx="290641" cy="311720"/>
            <a:chOff x="4201828" y="3462656"/>
            <a:chExt cx="290641" cy="311720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41" name="Oval 40"/>
            <p:cNvSpPr/>
            <p:nvPr/>
          </p:nvSpPr>
          <p:spPr>
            <a:xfrm>
              <a:off x="4201828" y="3464496"/>
              <a:ext cx="111760" cy="30988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/>
            <p:cNvSpPr/>
            <p:nvPr/>
          </p:nvSpPr>
          <p:spPr>
            <a:xfrm>
              <a:off x="4380709" y="3462656"/>
              <a:ext cx="111760" cy="30988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Oval 43"/>
          <p:cNvSpPr/>
          <p:nvPr/>
        </p:nvSpPr>
        <p:spPr>
          <a:xfrm>
            <a:off x="6494461" y="2720737"/>
            <a:ext cx="111760" cy="309880"/>
          </a:xfrm>
          <a:prstGeom prst="ellipse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6472997" y="3314417"/>
            <a:ext cx="132080" cy="3962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Isosceles Triangle 47"/>
          <p:cNvSpPr/>
          <p:nvPr/>
        </p:nvSpPr>
        <p:spPr>
          <a:xfrm flipV="1">
            <a:off x="6485694" y="1987945"/>
            <a:ext cx="106680" cy="345157"/>
          </a:xfrm>
          <a:prstGeom prst="triangle">
            <a:avLst/>
          </a:prstGeom>
          <a:gradFill flip="none" rotWithShape="1">
            <a:gsLst>
              <a:gs pos="0">
                <a:srgbClr val="FF0000"/>
              </a:gs>
              <a:gs pos="50000">
                <a:srgbClr val="9AB36A"/>
              </a:gs>
              <a:gs pos="25000">
                <a:srgbClr val="FFFF00"/>
              </a:gs>
              <a:gs pos="75000">
                <a:schemeClr val="accent5"/>
              </a:gs>
              <a:gs pos="100000">
                <a:srgbClr val="7030A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Isosceles Triangle 45"/>
          <p:cNvSpPr/>
          <p:nvPr/>
        </p:nvSpPr>
        <p:spPr>
          <a:xfrm>
            <a:off x="6290464" y="2218626"/>
            <a:ext cx="497141" cy="42857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6264176" y="1350089"/>
            <a:ext cx="549721" cy="6400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CCD</a:t>
            </a:r>
            <a:endParaRPr lang="en-GB" sz="1400" dirty="0"/>
          </a:p>
        </p:txBody>
      </p:sp>
      <p:sp>
        <p:nvSpPr>
          <p:cNvPr id="49" name="Oval 48"/>
          <p:cNvSpPr/>
          <p:nvPr/>
        </p:nvSpPr>
        <p:spPr>
          <a:xfrm>
            <a:off x="6480614" y="1981216"/>
            <a:ext cx="111760" cy="309880"/>
          </a:xfrm>
          <a:prstGeom prst="ellipse">
            <a:avLst/>
          </a:prstGeom>
          <a:solidFill>
            <a:schemeClr val="accent1">
              <a:alpha val="50000"/>
            </a:schemeClr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3736221" y="5387771"/>
            <a:ext cx="132080" cy="39624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5303753" y="5387771"/>
            <a:ext cx="132080" cy="3962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4392087" y="5396849"/>
            <a:ext cx="132080" cy="3962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 flipH="1">
            <a:off x="3116635" y="5387771"/>
            <a:ext cx="142906" cy="396240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Isosceles Triangle 53"/>
          <p:cNvSpPr/>
          <p:nvPr/>
        </p:nvSpPr>
        <p:spPr>
          <a:xfrm>
            <a:off x="6268964" y="5374706"/>
            <a:ext cx="459638" cy="39624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3415918" y="5784011"/>
            <a:ext cx="727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Mirror</a:t>
            </a:r>
            <a:endParaRPr lang="en-GB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2924654" y="5784011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Lens</a:t>
            </a:r>
            <a:endParaRPr lang="en-GB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4045600" y="5793089"/>
            <a:ext cx="86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Dichroic</a:t>
            </a:r>
            <a:endParaRPr lang="en-GB" sz="1600" dirty="0"/>
          </a:p>
        </p:txBody>
      </p:sp>
      <p:sp>
        <p:nvSpPr>
          <p:cNvPr id="58" name="TextBox 57"/>
          <p:cNvSpPr txBox="1"/>
          <p:nvPr/>
        </p:nvSpPr>
        <p:spPr>
          <a:xfrm>
            <a:off x="4829421" y="5793089"/>
            <a:ext cx="1080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Filter</a:t>
            </a:r>
          </a:p>
          <a:p>
            <a:pPr algn="ctr"/>
            <a:r>
              <a:rPr lang="en-GB" sz="1600" dirty="0" smtClean="0"/>
              <a:t>(long pass)</a:t>
            </a:r>
            <a:endParaRPr lang="en-GB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5884160" y="5784011"/>
            <a:ext cx="122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Diffraction </a:t>
            </a:r>
          </a:p>
          <a:p>
            <a:pPr algn="ctr"/>
            <a:r>
              <a:rPr lang="en-GB" dirty="0" smtClean="0"/>
              <a:t>grating</a:t>
            </a:r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>
            <a:off x="4278535" y="5000187"/>
            <a:ext cx="103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Microscope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682182" y="1682576"/>
            <a:ext cx="2100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785 </a:t>
            </a:r>
            <a:r>
              <a:rPr lang="en-GB" dirty="0" err="1" smtClean="0"/>
              <a:t>RazorEdge</a:t>
            </a:r>
            <a:r>
              <a:rPr lang="en-GB" dirty="0" smtClean="0"/>
              <a:t> Filter</a:t>
            </a:r>
          </a:p>
          <a:p>
            <a:r>
              <a:rPr lang="en-GB" dirty="0" smtClean="0"/>
              <a:t># LPO2-785RU-25</a:t>
            </a:r>
            <a:endParaRPr lang="en-GB" dirty="0"/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8488218" y="2456873"/>
            <a:ext cx="3632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785 </a:t>
            </a:r>
            <a:r>
              <a:rPr lang="en-GB" dirty="0" err="1" smtClean="0"/>
              <a:t>RazorEdge</a:t>
            </a:r>
            <a:r>
              <a:rPr lang="en-GB" dirty="0" smtClean="0"/>
              <a:t> Dichroic </a:t>
            </a:r>
            <a:r>
              <a:rPr lang="en-GB" dirty="0" err="1" smtClean="0"/>
              <a:t>Beamsplitter</a:t>
            </a:r>
            <a:endParaRPr lang="en-GB" dirty="0" smtClean="0"/>
          </a:p>
          <a:p>
            <a:r>
              <a:rPr lang="en-GB" dirty="0" smtClean="0"/>
              <a:t># LPDO2-785RU-25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4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Straight Connector 177"/>
          <p:cNvCxnSpPr/>
          <p:nvPr/>
        </p:nvCxnSpPr>
        <p:spPr>
          <a:xfrm>
            <a:off x="7165500" y="3157575"/>
            <a:ext cx="558610" cy="17702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188862" y="3069554"/>
            <a:ext cx="783836" cy="24840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7198185" y="3015238"/>
            <a:ext cx="509941" cy="16160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7214169" y="2967390"/>
            <a:ext cx="690004" cy="21866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7229317" y="2910290"/>
            <a:ext cx="638914" cy="20247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248528" y="2834365"/>
            <a:ext cx="744248" cy="2358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7280114" y="2778202"/>
            <a:ext cx="688346" cy="2181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7292831" y="2718275"/>
            <a:ext cx="614340" cy="19469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7320419" y="2629306"/>
            <a:ext cx="781053" cy="2475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7380388" y="2427597"/>
            <a:ext cx="649848" cy="2059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814376" y="4321122"/>
            <a:ext cx="509941" cy="16160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886566" y="4090532"/>
            <a:ext cx="407552" cy="12915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6899420" y="4035367"/>
            <a:ext cx="552038" cy="17494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911168" y="3993566"/>
            <a:ext cx="337360" cy="1069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6934092" y="3924696"/>
            <a:ext cx="445771" cy="14126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6948630" y="3856366"/>
            <a:ext cx="254971" cy="8080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6979797" y="3776819"/>
            <a:ext cx="425295" cy="13478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7004880" y="3695644"/>
            <a:ext cx="575855" cy="18249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7099918" y="3382011"/>
            <a:ext cx="509941" cy="16160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7027804" y="3603172"/>
            <a:ext cx="337624" cy="10699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985037" y="3647361"/>
            <a:ext cx="230375" cy="77897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081017" y="3699316"/>
            <a:ext cx="207995" cy="70330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215696" y="3731543"/>
            <a:ext cx="188833" cy="63850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308532" y="3916624"/>
            <a:ext cx="131998" cy="44632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250916" y="3612158"/>
            <a:ext cx="218147" cy="73763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270385" y="3461317"/>
            <a:ext cx="257126" cy="86943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410319" y="3680395"/>
            <a:ext cx="188833" cy="63850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34195" y="3546954"/>
            <a:ext cx="226946" cy="76738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573710" y="3742160"/>
            <a:ext cx="161328" cy="54550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4643221" y="3620262"/>
            <a:ext cx="188833" cy="63850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26164" y="4202449"/>
            <a:ext cx="126275" cy="42697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369200" y="4085829"/>
            <a:ext cx="152520" cy="51572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490191" y="4211726"/>
            <a:ext cx="107637" cy="3639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461896" y="3902597"/>
            <a:ext cx="194502" cy="65767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479657" y="3768771"/>
            <a:ext cx="228412" cy="77233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605373" y="4041872"/>
            <a:ext cx="144136" cy="48737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723252" y="4188913"/>
            <a:ext cx="98425" cy="33280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709531" y="3860910"/>
            <a:ext cx="188833" cy="63850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807953" y="3950096"/>
            <a:ext cx="156517" cy="5292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905935" y="4074622"/>
            <a:ext cx="113093" cy="38240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640842" y="2235862"/>
            <a:ext cx="768519" cy="262021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01775" y="4118203"/>
            <a:ext cx="2804160" cy="73152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701775" y="1887482"/>
            <a:ext cx="0" cy="2983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252098" y="3436882"/>
            <a:ext cx="0" cy="2983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640843" y="1887481"/>
            <a:ext cx="0" cy="2983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191166" y="3436881"/>
            <a:ext cx="0" cy="298383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77600" y="4575685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3503205" y="460275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3943753" y="4473735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3637699" y="4561482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002123" y="4453775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874013" y="449251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803524" y="451918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436096" y="462942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4802325" y="4256029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86385" y="4541713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4572439" y="4315336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4195167" y="4424408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4383388" y="4371578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4640385" y="4305642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4502424" y="4326471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4269150" y="4397807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4712470" y="4280560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6759511" y="4279860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6947984" y="3651764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6914011" y="3726550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6848526" y="3954364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6871942" y="387762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6888928" y="380875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7028681" y="3335086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6835905" y="3993868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6974863" y="3561048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7122798" y="3022129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7214556" y="2727732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7101684" y="3110394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7148514" y="2918524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7231542" y="2676716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7189063" y="2791291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7135656" y="2961846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319490" y="2380863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256372" y="2585199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165500" y="2864552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4414339" y="4358645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3731770" y="4530450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448611" y="4349308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3278753" y="4134504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3327656" y="4021825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3441973" y="414987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3411752" y="3848679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3564533" y="3980620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3680798" y="4125796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3666459" y="3798930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3763348" y="3880903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/>
          <p:cNvSpPr/>
          <p:nvPr/>
        </p:nvSpPr>
        <p:spPr>
          <a:xfrm>
            <a:off x="3857837" y="4009660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3436096" y="3712789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4264863" y="3860891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3940051" y="3580236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/>
          <p:cNvSpPr/>
          <p:nvPr/>
        </p:nvSpPr>
        <p:spPr>
          <a:xfrm>
            <a:off x="4034973" y="3638619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Oval 122"/>
          <p:cNvSpPr/>
          <p:nvPr/>
        </p:nvSpPr>
        <p:spPr>
          <a:xfrm>
            <a:off x="4167841" y="3673851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val 123"/>
          <p:cNvSpPr/>
          <p:nvPr/>
        </p:nvSpPr>
        <p:spPr>
          <a:xfrm>
            <a:off x="4204676" y="3546770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/>
          <p:cNvSpPr/>
          <p:nvPr/>
        </p:nvSpPr>
        <p:spPr>
          <a:xfrm>
            <a:off x="4229139" y="3390164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4362006" y="3617717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4384565" y="3489481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4528087" y="3679451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Oval 128"/>
          <p:cNvSpPr/>
          <p:nvPr/>
        </p:nvSpPr>
        <p:spPr>
          <a:xfrm>
            <a:off x="4599174" y="3555096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3723329" y="4465175"/>
            <a:ext cx="759448" cy="198116"/>
          </a:xfrm>
          <a:prstGeom prst="line">
            <a:avLst/>
          </a:prstGeom>
          <a:ln w="19050" cap="flat">
            <a:solidFill>
              <a:schemeClr val="bg2">
                <a:lumMod val="75000"/>
              </a:schemeClr>
            </a:solidFill>
            <a:prstDash val="solid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4429516" y="4453789"/>
            <a:ext cx="84579" cy="22064"/>
          </a:xfrm>
          <a:prstGeom prst="line">
            <a:avLst/>
          </a:prstGeom>
          <a:ln w="19050" cap="flat">
            <a:solidFill>
              <a:schemeClr val="bg2">
                <a:lumMod val="75000"/>
              </a:schemeClr>
            </a:solidFill>
            <a:prstDash val="solid"/>
            <a:headEnd type="none"/>
            <a:tailEnd type="none" w="sm" len="sm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680962" y="4650110"/>
            <a:ext cx="84579" cy="22064"/>
          </a:xfrm>
          <a:prstGeom prst="line">
            <a:avLst/>
          </a:prstGeom>
          <a:ln w="19050" cap="flat">
            <a:solidFill>
              <a:schemeClr val="bg2">
                <a:lumMod val="75000"/>
              </a:schemeClr>
            </a:solidFill>
            <a:prstDash val="solid"/>
            <a:headEnd type="none"/>
            <a:tailEnd type="none" w="sm" len="sm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3751096" y="4472026"/>
            <a:ext cx="1157872" cy="302052"/>
          </a:xfrm>
          <a:prstGeom prst="line">
            <a:avLst/>
          </a:prstGeom>
          <a:ln w="19050" cap="flat">
            <a:solidFill>
              <a:schemeClr val="bg2">
                <a:lumMod val="75000"/>
              </a:schemeClr>
            </a:solidFill>
            <a:prstDash val="solid"/>
            <a:headEnd type="none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4868549" y="4456988"/>
            <a:ext cx="84579" cy="22064"/>
          </a:xfrm>
          <a:prstGeom prst="line">
            <a:avLst/>
          </a:prstGeom>
          <a:ln w="19050" cap="flat">
            <a:solidFill>
              <a:schemeClr val="bg2">
                <a:lumMod val="75000"/>
              </a:schemeClr>
            </a:solidFill>
            <a:prstDash val="solid"/>
            <a:headEnd type="none"/>
            <a:tailEnd type="none" w="sm" len="sm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3708729" y="4760897"/>
            <a:ext cx="84579" cy="22064"/>
          </a:xfrm>
          <a:prstGeom prst="line">
            <a:avLst/>
          </a:prstGeom>
          <a:ln w="19050" cap="flat">
            <a:solidFill>
              <a:schemeClr val="bg2">
                <a:lumMod val="75000"/>
              </a:schemeClr>
            </a:solidFill>
            <a:prstDash val="solid"/>
            <a:headEnd type="none"/>
            <a:tailEnd type="none" w="sm" len="sm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 rot="20700000">
            <a:off x="3949083" y="4515330"/>
            <a:ext cx="1181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Within</a:t>
            </a:r>
            <a:endParaRPr lang="en-GB" sz="800" dirty="0"/>
          </a:p>
        </p:txBody>
      </p:sp>
      <p:sp>
        <p:nvSpPr>
          <p:cNvPr id="146" name="TextBox 145"/>
          <p:cNvSpPr txBox="1"/>
          <p:nvPr/>
        </p:nvSpPr>
        <p:spPr>
          <a:xfrm rot="20700000">
            <a:off x="3865568" y="4498042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Between</a:t>
            </a:r>
            <a:endParaRPr lang="en-GB" sz="800" dirty="0"/>
          </a:p>
        </p:txBody>
      </p:sp>
      <p:sp>
        <p:nvSpPr>
          <p:cNvPr id="44" name="Oval 43"/>
          <p:cNvSpPr/>
          <p:nvPr/>
        </p:nvSpPr>
        <p:spPr>
          <a:xfrm>
            <a:off x="6824157" y="4039886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/>
          <p:cNvSpPr/>
          <p:nvPr/>
        </p:nvSpPr>
        <p:spPr>
          <a:xfrm>
            <a:off x="7298893" y="4455123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/>
          <p:cNvSpPr/>
          <p:nvPr/>
        </p:nvSpPr>
        <p:spPr>
          <a:xfrm>
            <a:off x="7541914" y="3839692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/>
          <p:cNvSpPr/>
          <p:nvPr/>
        </p:nvSpPr>
        <p:spPr>
          <a:xfrm>
            <a:off x="7392100" y="388596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/>
          <p:cNvSpPr/>
          <p:nvPr/>
        </p:nvSpPr>
        <p:spPr>
          <a:xfrm>
            <a:off x="7226173" y="4067979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/>
          <p:cNvSpPr/>
          <p:nvPr/>
        </p:nvSpPr>
        <p:spPr>
          <a:xfrm>
            <a:off x="7353208" y="4035918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/>
          <p:cNvSpPr/>
          <p:nvPr/>
        </p:nvSpPr>
        <p:spPr>
          <a:xfrm>
            <a:off x="7180994" y="3911626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/>
          <p:cNvSpPr/>
          <p:nvPr/>
        </p:nvSpPr>
        <p:spPr>
          <a:xfrm>
            <a:off x="7599971" y="3523015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/>
          <p:cNvSpPr/>
          <p:nvPr/>
        </p:nvSpPr>
        <p:spPr>
          <a:xfrm>
            <a:off x="7407195" y="418179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/>
          <p:cNvSpPr/>
          <p:nvPr/>
        </p:nvSpPr>
        <p:spPr>
          <a:xfrm>
            <a:off x="7348059" y="3684947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/>
          <p:cNvSpPr/>
          <p:nvPr/>
        </p:nvSpPr>
        <p:spPr>
          <a:xfrm>
            <a:off x="7280114" y="4192829"/>
            <a:ext cx="67945" cy="67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Oval 194"/>
          <p:cNvSpPr/>
          <p:nvPr/>
        </p:nvSpPr>
        <p:spPr>
          <a:xfrm>
            <a:off x="7710945" y="3310839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Oval 195"/>
          <p:cNvSpPr/>
          <p:nvPr/>
        </p:nvSpPr>
        <p:spPr>
          <a:xfrm>
            <a:off x="7968460" y="3292337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Oval 196"/>
          <p:cNvSpPr/>
          <p:nvPr/>
        </p:nvSpPr>
        <p:spPr>
          <a:xfrm>
            <a:off x="7698346" y="3149328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Oval 197"/>
          <p:cNvSpPr/>
          <p:nvPr/>
        </p:nvSpPr>
        <p:spPr>
          <a:xfrm>
            <a:off x="7894148" y="3159783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Oval 198"/>
          <p:cNvSpPr/>
          <p:nvPr/>
        </p:nvSpPr>
        <p:spPr>
          <a:xfrm>
            <a:off x="7844298" y="3085080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Oval 199"/>
          <p:cNvSpPr/>
          <p:nvPr/>
        </p:nvSpPr>
        <p:spPr>
          <a:xfrm>
            <a:off x="7900764" y="2888483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Oval 200"/>
          <p:cNvSpPr/>
          <p:nvPr/>
        </p:nvSpPr>
        <p:spPr>
          <a:xfrm>
            <a:off x="7960198" y="2971185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Oval 201"/>
          <p:cNvSpPr/>
          <p:nvPr/>
        </p:nvSpPr>
        <p:spPr>
          <a:xfrm>
            <a:off x="8093496" y="2859236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Oval 202"/>
          <p:cNvSpPr/>
          <p:nvPr/>
        </p:nvSpPr>
        <p:spPr>
          <a:xfrm>
            <a:off x="7992340" y="3040967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Oval 205"/>
          <p:cNvSpPr/>
          <p:nvPr/>
        </p:nvSpPr>
        <p:spPr>
          <a:xfrm>
            <a:off x="8002432" y="2599844"/>
            <a:ext cx="67945" cy="6794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6" name="Group 215"/>
          <p:cNvGrpSpPr/>
          <p:nvPr/>
        </p:nvGrpSpPr>
        <p:grpSpPr>
          <a:xfrm>
            <a:off x="6901622" y="2300587"/>
            <a:ext cx="270034" cy="856526"/>
            <a:chOff x="7227049" y="1923276"/>
            <a:chExt cx="270034" cy="856526"/>
          </a:xfrm>
        </p:grpSpPr>
        <p:cxnSp>
          <p:nvCxnSpPr>
            <p:cNvPr id="207" name="Straight Connector 206"/>
            <p:cNvCxnSpPr/>
            <p:nvPr/>
          </p:nvCxnSpPr>
          <p:spPr>
            <a:xfrm flipV="1">
              <a:off x="7254398" y="1965927"/>
              <a:ext cx="212225" cy="771573"/>
            </a:xfrm>
            <a:prstGeom prst="line">
              <a:avLst/>
            </a:prstGeom>
            <a:ln w="19050" cap="flat">
              <a:solidFill>
                <a:schemeClr val="bg2">
                  <a:lumMod val="75000"/>
                </a:schemeClr>
              </a:solidFill>
              <a:prstDash val="solid"/>
              <a:headEnd type="none"/>
              <a:tailEnd type="none" w="sm" len="sm"/>
            </a:ln>
            <a:scene3d>
              <a:camera prst="orthographicFront">
                <a:rot lat="0" lon="0" rev="1068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7468768" y="1923276"/>
              <a:ext cx="28315" cy="84279"/>
            </a:xfrm>
            <a:prstGeom prst="line">
              <a:avLst/>
            </a:prstGeom>
            <a:ln w="19050" cap="flat">
              <a:solidFill>
                <a:schemeClr val="bg2">
                  <a:lumMod val="75000"/>
                </a:schemeClr>
              </a:solidFill>
              <a:prstDash val="solid"/>
              <a:headEnd type="none"/>
              <a:tailEnd type="none" w="sm" len="sm"/>
            </a:ln>
            <a:scene3d>
              <a:camera prst="orthographicFront">
                <a:rot lat="0" lon="0" rev="1608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8000000" flipV="1">
              <a:off x="7195791" y="2726481"/>
              <a:ext cx="84579" cy="22064"/>
            </a:xfrm>
            <a:prstGeom prst="line">
              <a:avLst/>
            </a:prstGeom>
            <a:ln w="19050" cap="flat">
              <a:solidFill>
                <a:schemeClr val="bg2">
                  <a:lumMod val="75000"/>
                </a:schemeClr>
              </a:solidFill>
              <a:prstDash val="solid"/>
              <a:headEnd type="none"/>
              <a:tailEnd type="none" w="sm" len="sm"/>
            </a:ln>
            <a:scene3d>
              <a:camera prst="orthographicFront">
                <a:rot lat="0" lon="0" rev="1608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Box 209"/>
          <p:cNvSpPr txBox="1"/>
          <p:nvPr/>
        </p:nvSpPr>
        <p:spPr>
          <a:xfrm rot="17100000">
            <a:off x="6568955" y="3307616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Between</a:t>
            </a:r>
            <a:endParaRPr lang="en-GB" sz="800" dirty="0"/>
          </a:p>
        </p:txBody>
      </p:sp>
      <p:sp>
        <p:nvSpPr>
          <p:cNvPr id="215" name="TextBox 214"/>
          <p:cNvSpPr txBox="1"/>
          <p:nvPr/>
        </p:nvSpPr>
        <p:spPr>
          <a:xfrm rot="17100000">
            <a:off x="6708884" y="2562529"/>
            <a:ext cx="4999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Within</a:t>
            </a:r>
            <a:endParaRPr lang="en-GB" sz="800" dirty="0"/>
          </a:p>
        </p:txBody>
      </p:sp>
      <p:cxnSp>
        <p:nvCxnSpPr>
          <p:cNvPr id="218" name="Straight Connector 217"/>
          <p:cNvCxnSpPr/>
          <p:nvPr/>
        </p:nvCxnSpPr>
        <p:spPr>
          <a:xfrm flipV="1">
            <a:off x="6786337" y="2768192"/>
            <a:ext cx="324130" cy="1178421"/>
          </a:xfrm>
          <a:prstGeom prst="line">
            <a:avLst/>
          </a:prstGeom>
          <a:ln w="19050" cap="flat">
            <a:solidFill>
              <a:schemeClr val="bg2">
                <a:lumMod val="75000"/>
              </a:schemeClr>
            </a:solidFill>
            <a:prstDash val="solid"/>
            <a:headEnd type="none"/>
            <a:tailEnd type="none" w="sm" len="sm"/>
          </a:ln>
          <a:scene3d>
            <a:camera prst="orthographicFront">
              <a:rot lat="0" lon="0" rev="1068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V="1">
            <a:off x="7121118" y="2726053"/>
            <a:ext cx="28315" cy="84279"/>
          </a:xfrm>
          <a:prstGeom prst="line">
            <a:avLst/>
          </a:prstGeom>
          <a:ln w="19050" cap="flat">
            <a:solidFill>
              <a:schemeClr val="bg2">
                <a:lumMod val="75000"/>
              </a:schemeClr>
            </a:solidFill>
            <a:prstDash val="solid"/>
            <a:headEnd type="none"/>
            <a:tailEnd type="none" w="sm" len="sm"/>
          </a:ln>
          <a:scene3d>
            <a:camera prst="orthographicFront">
              <a:rot lat="0" lon="0" rev="1608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rot="18000000" flipV="1">
            <a:off x="6722650" y="3935593"/>
            <a:ext cx="84579" cy="22064"/>
          </a:xfrm>
          <a:prstGeom prst="line">
            <a:avLst/>
          </a:prstGeom>
          <a:ln w="19050" cap="flat">
            <a:solidFill>
              <a:schemeClr val="bg2">
                <a:lumMod val="75000"/>
              </a:schemeClr>
            </a:solidFill>
            <a:prstDash val="solid"/>
            <a:headEnd type="none"/>
            <a:tailEnd type="none" w="sm" len="sm"/>
          </a:ln>
          <a:scene3d>
            <a:camera prst="orthographicFront">
              <a:rot lat="0" lon="0" rev="1608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3105274" y="79771"/>
            <a:ext cx="6340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HOW LDA WORKS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575164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221"/>
          <p:cNvSpPr txBox="1"/>
          <p:nvPr/>
        </p:nvSpPr>
        <p:spPr>
          <a:xfrm>
            <a:off x="2349237" y="79771"/>
            <a:ext cx="74935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JABLONSKI DIAGRAM</a:t>
            </a:r>
            <a:endParaRPr lang="en-GB" sz="6600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1126961" y="2456993"/>
            <a:ext cx="7742720" cy="3594290"/>
            <a:chOff x="1126960" y="1181476"/>
            <a:chExt cx="10490403" cy="4869807"/>
          </a:xfrm>
        </p:grpSpPr>
        <p:cxnSp>
          <p:nvCxnSpPr>
            <p:cNvPr id="190" name="Straight Arrow Connector 189"/>
            <p:cNvCxnSpPr/>
            <p:nvPr/>
          </p:nvCxnSpPr>
          <p:spPr>
            <a:xfrm flipV="1">
              <a:off x="2205736" y="5283201"/>
              <a:ext cx="0" cy="4710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1976582" y="3703783"/>
              <a:ext cx="8857673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1976582" y="2322946"/>
              <a:ext cx="88576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1976582" y="5518729"/>
              <a:ext cx="88576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1976582" y="5283201"/>
              <a:ext cx="88576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2487168" y="5283201"/>
              <a:ext cx="0" cy="2355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V="1">
              <a:off x="3345688" y="2087420"/>
              <a:ext cx="0" cy="365039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/>
            <p:cNvCxnSpPr/>
            <p:nvPr/>
          </p:nvCxnSpPr>
          <p:spPr>
            <a:xfrm flipV="1">
              <a:off x="1616365" y="1838037"/>
              <a:ext cx="0" cy="391621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 rot="16200000">
              <a:off x="899462" y="3505261"/>
              <a:ext cx="82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Energy</a:t>
              </a:r>
              <a:endParaRPr lang="en-GB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976582" y="5754255"/>
              <a:ext cx="88576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1976582" y="2087420"/>
              <a:ext cx="88576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1976582" y="1851892"/>
              <a:ext cx="88576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916218" y="1501140"/>
              <a:ext cx="0" cy="4253115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971309" y="1501140"/>
              <a:ext cx="0" cy="4253115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2121408" y="5675007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/>
            <p:cNvSpPr/>
            <p:nvPr/>
          </p:nvSpPr>
          <p:spPr>
            <a:xfrm>
              <a:off x="2406167" y="5439479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/>
            <p:cNvSpPr/>
            <p:nvPr/>
          </p:nvSpPr>
          <p:spPr>
            <a:xfrm>
              <a:off x="3265424" y="5675007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4312920" y="2094123"/>
              <a:ext cx="0" cy="36436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5273040" y="2094123"/>
              <a:ext cx="0" cy="36436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4231363" y="2007062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/>
            <p:cNvSpPr/>
            <p:nvPr/>
          </p:nvSpPr>
          <p:spPr>
            <a:xfrm>
              <a:off x="5188526" y="2007062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3" name="Straight Arrow Connector 192"/>
            <p:cNvCxnSpPr/>
            <p:nvPr/>
          </p:nvCxnSpPr>
          <p:spPr>
            <a:xfrm flipV="1">
              <a:off x="6746471" y="3703783"/>
              <a:ext cx="0" cy="20504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/>
            <p:nvPr/>
          </p:nvSpPr>
          <p:spPr>
            <a:xfrm>
              <a:off x="6662143" y="5675007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2" name="Straight Arrow Connector 211"/>
            <p:cNvCxnSpPr/>
            <p:nvPr/>
          </p:nvCxnSpPr>
          <p:spPr>
            <a:xfrm>
              <a:off x="7048225" y="3703783"/>
              <a:ext cx="0" cy="20504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6968977" y="3624535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 flipV="1">
              <a:off x="8172886" y="3703783"/>
              <a:ext cx="0" cy="20504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Oval 213"/>
            <p:cNvSpPr/>
            <p:nvPr/>
          </p:nvSpPr>
          <p:spPr>
            <a:xfrm>
              <a:off x="8088558" y="5675007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>
              <a:off x="8474640" y="3703783"/>
              <a:ext cx="0" cy="18138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Oval 220"/>
            <p:cNvSpPr/>
            <p:nvPr/>
          </p:nvSpPr>
          <p:spPr>
            <a:xfrm>
              <a:off x="8395392" y="3624535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3" name="Straight Arrow Connector 222"/>
            <p:cNvCxnSpPr>
              <a:stCxn id="224" idx="4"/>
            </p:cNvCxnSpPr>
            <p:nvPr/>
          </p:nvCxnSpPr>
          <p:spPr>
            <a:xfrm flipV="1">
              <a:off x="9599301" y="3703783"/>
              <a:ext cx="0" cy="189308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/>
            <p:cNvSpPr/>
            <p:nvPr/>
          </p:nvSpPr>
          <p:spPr>
            <a:xfrm>
              <a:off x="9520053" y="5438371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9901055" y="3703783"/>
              <a:ext cx="0" cy="20504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Oval 225"/>
            <p:cNvSpPr/>
            <p:nvPr/>
          </p:nvSpPr>
          <p:spPr>
            <a:xfrm>
              <a:off x="9821807" y="3624535"/>
              <a:ext cx="158496" cy="158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884632" y="1550558"/>
              <a:ext cx="680314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Infrared</a:t>
              </a:r>
              <a:endParaRPr lang="en-GB" sz="1200" dirty="0"/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2874509" y="1550049"/>
              <a:ext cx="832345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UV/Visible</a:t>
              </a:r>
              <a:endParaRPr lang="en-GB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48667" y="1554749"/>
              <a:ext cx="1260117" cy="354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 smtClean="0"/>
                <a:t>Spontaneous</a:t>
              </a:r>
              <a:endParaRPr lang="en-GB" sz="1100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4954665" y="1550049"/>
              <a:ext cx="1088539" cy="354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 smtClean="0"/>
                <a:t>Stimulated</a:t>
              </a:r>
              <a:endParaRPr lang="en-GB" sz="1200" dirty="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2154073" y="1212248"/>
              <a:ext cx="1224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Absorption</a:t>
              </a:r>
              <a:endParaRPr lang="en-GB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4408518" y="1181476"/>
              <a:ext cx="1010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Emission</a:t>
              </a:r>
              <a:endParaRPr lang="en-GB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7784592" y="1284563"/>
              <a:ext cx="1122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Scattering</a:t>
              </a:r>
              <a:endParaRPr lang="en-GB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587711" y="3307357"/>
              <a:ext cx="7075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Rayleigh</a:t>
              </a:r>
              <a:endParaRPr lang="en-GB" sz="12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7968523" y="3310224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Stokes</a:t>
              </a:r>
              <a:endParaRPr lang="en-GB" sz="1200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9307807" y="3318903"/>
              <a:ext cx="891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Anti-Stokes</a:t>
              </a:r>
              <a:endParaRPr lang="en-GB" sz="1200" dirty="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8598005" y="2770893"/>
              <a:ext cx="8700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Inelastic</a:t>
              </a:r>
              <a:endParaRPr lang="en-GB" sz="1600" dirty="0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6584743" y="2764840"/>
              <a:ext cx="709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Elastic</a:t>
              </a:r>
              <a:endParaRPr lang="en-GB" sz="1600" dirty="0"/>
            </a:p>
          </p:txBody>
        </p:sp>
        <p:sp>
          <p:nvSpPr>
            <p:cNvPr id="244" name="Freeform 243"/>
            <p:cNvSpPr/>
            <p:nvPr/>
          </p:nvSpPr>
          <p:spPr>
            <a:xfrm rot="19800000">
              <a:off x="1763222" y="5847268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Freeform 244"/>
            <p:cNvSpPr/>
            <p:nvPr/>
          </p:nvSpPr>
          <p:spPr>
            <a:xfrm rot="19800000">
              <a:off x="2907063" y="5847269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Freeform 245"/>
            <p:cNvSpPr/>
            <p:nvPr/>
          </p:nvSpPr>
          <p:spPr>
            <a:xfrm rot="19800000">
              <a:off x="4829670" y="5847268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Freeform 246"/>
            <p:cNvSpPr/>
            <p:nvPr/>
          </p:nvSpPr>
          <p:spPr>
            <a:xfrm rot="19800000">
              <a:off x="6255168" y="5841913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Freeform 247"/>
            <p:cNvSpPr/>
            <p:nvPr/>
          </p:nvSpPr>
          <p:spPr>
            <a:xfrm rot="19800000">
              <a:off x="7681584" y="5841913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Freeform 248"/>
            <p:cNvSpPr/>
            <p:nvPr/>
          </p:nvSpPr>
          <p:spPr>
            <a:xfrm rot="19800000">
              <a:off x="9108000" y="5841914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Freeform 249"/>
            <p:cNvSpPr/>
            <p:nvPr/>
          </p:nvSpPr>
          <p:spPr>
            <a:xfrm rot="900000">
              <a:off x="10001052" y="3805036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Freeform 250"/>
            <p:cNvSpPr/>
            <p:nvPr/>
          </p:nvSpPr>
          <p:spPr>
            <a:xfrm rot="900000">
              <a:off x="8573020" y="3796973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Freeform 251"/>
            <p:cNvSpPr/>
            <p:nvPr/>
          </p:nvSpPr>
          <p:spPr>
            <a:xfrm rot="900000">
              <a:off x="7154720" y="3796973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Freeform 252"/>
            <p:cNvSpPr/>
            <p:nvPr/>
          </p:nvSpPr>
          <p:spPr>
            <a:xfrm rot="900000">
              <a:off x="5335673" y="2409315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Freeform 253"/>
            <p:cNvSpPr/>
            <p:nvPr/>
          </p:nvSpPr>
          <p:spPr>
            <a:xfrm rot="900000">
              <a:off x="5335674" y="2680276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Freeform 254"/>
            <p:cNvSpPr/>
            <p:nvPr/>
          </p:nvSpPr>
          <p:spPr>
            <a:xfrm rot="900000">
              <a:off x="4397168" y="2413976"/>
              <a:ext cx="426720" cy="204014"/>
            </a:xfrm>
            <a:custGeom>
              <a:avLst/>
              <a:gdLst>
                <a:gd name="connsiteX0" fmla="*/ 0 w 426720"/>
                <a:gd name="connsiteY0" fmla="*/ 108655 h 204014"/>
                <a:gd name="connsiteX1" fmla="*/ 17145 w 426720"/>
                <a:gd name="connsiteY1" fmla="*/ 61030 h 204014"/>
                <a:gd name="connsiteX2" fmla="*/ 38100 w 426720"/>
                <a:gd name="connsiteY2" fmla="*/ 150565 h 204014"/>
                <a:gd name="connsiteX3" fmla="*/ 57150 w 426720"/>
                <a:gd name="connsiteY3" fmla="*/ 32455 h 204014"/>
                <a:gd name="connsiteX4" fmla="*/ 78105 w 426720"/>
                <a:gd name="connsiteY4" fmla="*/ 179140 h 204014"/>
                <a:gd name="connsiteX5" fmla="*/ 116205 w 426720"/>
                <a:gd name="connsiteY5" fmla="*/ 70 h 204014"/>
                <a:gd name="connsiteX6" fmla="*/ 146685 w 426720"/>
                <a:gd name="connsiteY6" fmla="*/ 203905 h 204014"/>
                <a:gd name="connsiteX7" fmla="*/ 188595 w 426720"/>
                <a:gd name="connsiteY7" fmla="*/ 30550 h 204014"/>
                <a:gd name="connsiteX8" fmla="*/ 213360 w 426720"/>
                <a:gd name="connsiteY8" fmla="*/ 177235 h 204014"/>
                <a:gd name="connsiteX9" fmla="*/ 245745 w 426720"/>
                <a:gd name="connsiteY9" fmla="*/ 59125 h 204014"/>
                <a:gd name="connsiteX10" fmla="*/ 266700 w 426720"/>
                <a:gd name="connsiteY10" fmla="*/ 158185 h 204014"/>
                <a:gd name="connsiteX11" fmla="*/ 289560 w 426720"/>
                <a:gd name="connsiteY11" fmla="*/ 108655 h 204014"/>
                <a:gd name="connsiteX12" fmla="*/ 426720 w 426720"/>
                <a:gd name="connsiteY12" fmla="*/ 102940 h 20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0" h="204014">
                  <a:moveTo>
                    <a:pt x="0" y="108655"/>
                  </a:moveTo>
                  <a:cubicBezTo>
                    <a:pt x="5397" y="81350"/>
                    <a:pt x="10795" y="54045"/>
                    <a:pt x="17145" y="61030"/>
                  </a:cubicBezTo>
                  <a:cubicBezTo>
                    <a:pt x="23495" y="68015"/>
                    <a:pt x="31433" y="155327"/>
                    <a:pt x="38100" y="150565"/>
                  </a:cubicBezTo>
                  <a:cubicBezTo>
                    <a:pt x="44767" y="145803"/>
                    <a:pt x="50483" y="27693"/>
                    <a:pt x="57150" y="32455"/>
                  </a:cubicBezTo>
                  <a:cubicBezTo>
                    <a:pt x="63817" y="37217"/>
                    <a:pt x="68263" y="184538"/>
                    <a:pt x="78105" y="179140"/>
                  </a:cubicBezTo>
                  <a:cubicBezTo>
                    <a:pt x="87948" y="173743"/>
                    <a:pt x="104775" y="-4058"/>
                    <a:pt x="116205" y="70"/>
                  </a:cubicBezTo>
                  <a:cubicBezTo>
                    <a:pt x="127635" y="4197"/>
                    <a:pt x="134620" y="198825"/>
                    <a:pt x="146685" y="203905"/>
                  </a:cubicBezTo>
                  <a:cubicBezTo>
                    <a:pt x="158750" y="208985"/>
                    <a:pt x="177483" y="34995"/>
                    <a:pt x="188595" y="30550"/>
                  </a:cubicBezTo>
                  <a:cubicBezTo>
                    <a:pt x="199707" y="26105"/>
                    <a:pt x="203835" y="172472"/>
                    <a:pt x="213360" y="177235"/>
                  </a:cubicBezTo>
                  <a:cubicBezTo>
                    <a:pt x="222885" y="181998"/>
                    <a:pt x="236855" y="62300"/>
                    <a:pt x="245745" y="59125"/>
                  </a:cubicBezTo>
                  <a:cubicBezTo>
                    <a:pt x="254635" y="55950"/>
                    <a:pt x="259398" y="149930"/>
                    <a:pt x="266700" y="158185"/>
                  </a:cubicBezTo>
                  <a:cubicBezTo>
                    <a:pt x="274002" y="166440"/>
                    <a:pt x="262890" y="117863"/>
                    <a:pt x="289560" y="108655"/>
                  </a:cubicBezTo>
                  <a:cubicBezTo>
                    <a:pt x="316230" y="99447"/>
                    <a:pt x="371475" y="101193"/>
                    <a:pt x="426720" y="10294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1089530" y="5305675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</a:t>
              </a:r>
              <a:r>
                <a:rPr lang="en-GB" baseline="-25000" dirty="0" smtClean="0"/>
                <a:t>0</a:t>
              </a:r>
              <a:endParaRPr lang="en-GB" baseline="-25000" dirty="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11095265" y="1854554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</a:t>
              </a:r>
              <a:r>
                <a:rPr lang="en-GB" baseline="-25000" dirty="0" smtClean="0"/>
                <a:t>1</a:t>
              </a:r>
              <a:endParaRPr lang="en-GB" baseline="-250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0942178" y="3445969"/>
              <a:ext cx="6751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Virtual</a:t>
              </a:r>
            </a:p>
            <a:p>
              <a:pPr algn="ctr"/>
              <a:r>
                <a:rPr lang="en-GB" sz="1400" dirty="0" smtClean="0"/>
                <a:t>State</a:t>
              </a:r>
              <a:endParaRPr lang="en-GB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828962" y="5583929"/>
              <a:ext cx="325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/>
                <a:t>ν</a:t>
              </a:r>
              <a:r>
                <a:rPr lang="en-GB" sz="1400" baseline="-25000" dirty="0" smtClean="0"/>
                <a:t>0</a:t>
              </a:r>
              <a:endParaRPr lang="en-GB" baseline="-25000" dirty="0"/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10838420" y="5362450"/>
              <a:ext cx="325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/>
                <a:t>ν</a:t>
              </a:r>
              <a:r>
                <a:rPr lang="en-GB" sz="1400" baseline="-25000" dirty="0" smtClean="0"/>
                <a:t>1</a:t>
              </a:r>
              <a:endParaRPr lang="en-GB" baseline="-25000" dirty="0"/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0828962" y="5103591"/>
              <a:ext cx="325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/>
                <a:t>ν</a:t>
              </a:r>
              <a:r>
                <a:rPr lang="en-GB" sz="1400" baseline="-25000" dirty="0" smtClean="0"/>
                <a:t>2</a:t>
              </a:r>
              <a:endParaRPr lang="en-GB" baseline="-25000" dirty="0"/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10821369" y="2142698"/>
              <a:ext cx="325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/>
                <a:t>ν</a:t>
              </a:r>
              <a:r>
                <a:rPr lang="en-GB" sz="1400" baseline="-25000" dirty="0" smtClean="0"/>
                <a:t>0</a:t>
              </a:r>
              <a:endParaRPr lang="en-GB" baseline="-25000" dirty="0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0830827" y="1921219"/>
              <a:ext cx="325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/>
                <a:t>ν</a:t>
              </a:r>
              <a:r>
                <a:rPr lang="en-GB" sz="1400" baseline="-25000" dirty="0" smtClean="0"/>
                <a:t>1</a:t>
              </a:r>
              <a:endParaRPr lang="en-GB" baseline="-25000" dirty="0"/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0821369" y="1662360"/>
              <a:ext cx="325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/>
                <a:t>ν</a:t>
              </a:r>
              <a:r>
                <a:rPr lang="en-GB" sz="1400" baseline="-25000" dirty="0" smtClean="0"/>
                <a:t>2</a:t>
              </a:r>
              <a:endParaRPr lang="en-GB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118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Straight Arrow Connector 254"/>
          <p:cNvCxnSpPr/>
          <p:nvPr/>
        </p:nvCxnSpPr>
        <p:spPr>
          <a:xfrm flipV="1">
            <a:off x="10386654" y="2212136"/>
            <a:ext cx="378247" cy="391182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H="1" flipV="1">
            <a:off x="11729538" y="2510163"/>
            <a:ext cx="1" cy="82321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 flipH="1" flipV="1">
            <a:off x="9104230" y="2503838"/>
            <a:ext cx="1" cy="82321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/>
          <p:cNvGrpSpPr/>
          <p:nvPr/>
        </p:nvGrpSpPr>
        <p:grpSpPr>
          <a:xfrm>
            <a:off x="4914674" y="2898714"/>
            <a:ext cx="2566416" cy="249936"/>
            <a:chOff x="669641" y="3224784"/>
            <a:chExt cx="2566416" cy="249936"/>
          </a:xfrm>
        </p:grpSpPr>
        <p:cxnSp>
          <p:nvCxnSpPr>
            <p:cNvPr id="225" name="Straight Connector 224"/>
            <p:cNvCxnSpPr/>
            <p:nvPr/>
          </p:nvCxnSpPr>
          <p:spPr>
            <a:xfrm>
              <a:off x="669641" y="3474720"/>
              <a:ext cx="2566416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669641" y="3224784"/>
              <a:ext cx="2566416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750279" y="2907445"/>
            <a:ext cx="2566416" cy="249936"/>
            <a:chOff x="669641" y="3224784"/>
            <a:chExt cx="2566416" cy="249936"/>
          </a:xfrm>
        </p:grpSpPr>
        <p:cxnSp>
          <p:nvCxnSpPr>
            <p:cNvPr id="223" name="Straight Connector 222"/>
            <p:cNvCxnSpPr/>
            <p:nvPr/>
          </p:nvCxnSpPr>
          <p:spPr>
            <a:xfrm>
              <a:off x="669641" y="3474720"/>
              <a:ext cx="2566416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69641" y="3224784"/>
              <a:ext cx="2566416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Oval 210"/>
          <p:cNvSpPr/>
          <p:nvPr/>
        </p:nvSpPr>
        <p:spPr>
          <a:xfrm>
            <a:off x="7090090" y="2646122"/>
            <a:ext cx="782001" cy="78200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8300" h="368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Oval 211"/>
          <p:cNvSpPr/>
          <p:nvPr/>
        </p:nvSpPr>
        <p:spPr>
          <a:xfrm>
            <a:off x="4468810" y="2632682"/>
            <a:ext cx="782001" cy="78200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8300" h="368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Oval 212"/>
          <p:cNvSpPr/>
          <p:nvPr/>
        </p:nvSpPr>
        <p:spPr>
          <a:xfrm>
            <a:off x="5581170" y="2737773"/>
            <a:ext cx="589280" cy="5892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279400" h="279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Oval 193"/>
          <p:cNvSpPr/>
          <p:nvPr/>
        </p:nvSpPr>
        <p:spPr>
          <a:xfrm>
            <a:off x="2863530" y="2646122"/>
            <a:ext cx="782001" cy="78200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8300" h="368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TextBox 221"/>
          <p:cNvSpPr txBox="1"/>
          <p:nvPr/>
        </p:nvSpPr>
        <p:spPr>
          <a:xfrm>
            <a:off x="1486437" y="79771"/>
            <a:ext cx="92191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CO2 VIBRATIONAL MODES</a:t>
            </a:r>
            <a:endParaRPr lang="en-GB" sz="6600" dirty="0"/>
          </a:p>
        </p:txBody>
      </p:sp>
      <p:sp>
        <p:nvSpPr>
          <p:cNvPr id="166" name="Oval 165"/>
          <p:cNvSpPr/>
          <p:nvPr/>
        </p:nvSpPr>
        <p:spPr>
          <a:xfrm>
            <a:off x="242250" y="2632682"/>
            <a:ext cx="782001" cy="78200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8300" h="368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4072313" y="2092930"/>
            <a:ext cx="0" cy="279310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8288713" y="2092930"/>
            <a:ext cx="0" cy="279310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/>
          <p:cNvSpPr/>
          <p:nvPr/>
        </p:nvSpPr>
        <p:spPr>
          <a:xfrm>
            <a:off x="1643754" y="2737773"/>
            <a:ext cx="589280" cy="5892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279400" h="279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6" name="Group 235"/>
          <p:cNvGrpSpPr/>
          <p:nvPr/>
        </p:nvGrpSpPr>
        <p:grpSpPr>
          <a:xfrm rot="19800000">
            <a:off x="9028128" y="2834477"/>
            <a:ext cx="1528983" cy="249936"/>
            <a:chOff x="669641" y="3224784"/>
            <a:chExt cx="2566416" cy="249936"/>
          </a:xfrm>
        </p:grpSpPr>
        <p:cxnSp>
          <p:nvCxnSpPr>
            <p:cNvPr id="237" name="Straight Connector 236"/>
            <p:cNvCxnSpPr/>
            <p:nvPr/>
          </p:nvCxnSpPr>
          <p:spPr>
            <a:xfrm>
              <a:off x="669641" y="3474720"/>
              <a:ext cx="2566416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669641" y="3224784"/>
              <a:ext cx="2566416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Group 238"/>
          <p:cNvGrpSpPr/>
          <p:nvPr/>
        </p:nvGrpSpPr>
        <p:grpSpPr>
          <a:xfrm rot="1800000">
            <a:off x="10236911" y="2812683"/>
            <a:ext cx="1528983" cy="249936"/>
            <a:chOff x="669641" y="3224784"/>
            <a:chExt cx="2566416" cy="249936"/>
          </a:xfrm>
        </p:grpSpPr>
        <p:cxnSp>
          <p:nvCxnSpPr>
            <p:cNvPr id="240" name="Straight Connector 239"/>
            <p:cNvCxnSpPr/>
            <p:nvPr/>
          </p:nvCxnSpPr>
          <p:spPr>
            <a:xfrm>
              <a:off x="669641" y="3474720"/>
              <a:ext cx="2566416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669641" y="3224784"/>
              <a:ext cx="2566416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Oval 220"/>
          <p:cNvSpPr/>
          <p:nvPr/>
        </p:nvSpPr>
        <p:spPr>
          <a:xfrm>
            <a:off x="10096874" y="2296829"/>
            <a:ext cx="589280" cy="58928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279400" h="279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Oval 213"/>
          <p:cNvSpPr/>
          <p:nvPr/>
        </p:nvSpPr>
        <p:spPr>
          <a:xfrm>
            <a:off x="11316651" y="2936234"/>
            <a:ext cx="782001" cy="78200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8300" h="368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Oval 216"/>
          <p:cNvSpPr/>
          <p:nvPr/>
        </p:nvSpPr>
        <p:spPr>
          <a:xfrm>
            <a:off x="8695370" y="2936234"/>
            <a:ext cx="782001" cy="78200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 prstMaterial="matte">
            <a:bevelT w="368300" h="368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266571" y="2447180"/>
            <a:ext cx="1096961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>
            <a:off x="2548570" y="2447180"/>
            <a:ext cx="1096961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>
            <a:off x="6775130" y="2428808"/>
            <a:ext cx="1096961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/>
          <p:nvPr/>
        </p:nvCxnSpPr>
        <p:spPr>
          <a:xfrm>
            <a:off x="4484209" y="2423373"/>
            <a:ext cx="375601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H="1">
            <a:off x="5250811" y="2415990"/>
            <a:ext cx="375602" cy="0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>
            <a:off x="10390437" y="2591469"/>
            <a:ext cx="11380" cy="823214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 flipH="1">
            <a:off x="8695370" y="3332794"/>
            <a:ext cx="372696" cy="385441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 flipH="1">
            <a:off x="11334955" y="3307562"/>
            <a:ext cx="372696" cy="385441"/>
          </a:xfrm>
          <a:prstGeom prst="straightConnector1">
            <a:avLst/>
          </a:prstGeom>
          <a:ln w="317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1516866" y="3525514"/>
                <a:ext cx="768159" cy="567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𝛿𝜇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866" y="3525514"/>
                <a:ext cx="768159" cy="5677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/>
              <p:cNvSpPr txBox="1"/>
              <p:nvPr/>
            </p:nvSpPr>
            <p:spPr>
              <a:xfrm>
                <a:off x="1513950" y="4177538"/>
                <a:ext cx="768159" cy="567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6" name="TextBox 2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950" y="4177538"/>
                <a:ext cx="768159" cy="567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/>
              <p:cNvSpPr txBox="1"/>
              <p:nvPr/>
            </p:nvSpPr>
            <p:spPr>
              <a:xfrm>
                <a:off x="5712394" y="3525884"/>
                <a:ext cx="768159" cy="567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𝛿𝜇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7" name="TextBox 2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394" y="3525884"/>
                <a:ext cx="768159" cy="5677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/>
              <p:cNvSpPr txBox="1"/>
              <p:nvPr/>
            </p:nvSpPr>
            <p:spPr>
              <a:xfrm>
                <a:off x="5709478" y="4177908"/>
                <a:ext cx="768159" cy="567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8" name="TextBox 2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478" y="4177908"/>
                <a:ext cx="768159" cy="5677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/>
              <p:cNvSpPr txBox="1"/>
              <p:nvPr/>
            </p:nvSpPr>
            <p:spPr>
              <a:xfrm>
                <a:off x="9928793" y="3530366"/>
                <a:ext cx="768159" cy="567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𝛿𝜇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9" name="TextBox 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793" y="3530366"/>
                <a:ext cx="768159" cy="5677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/>
              <p:cNvSpPr txBox="1"/>
              <p:nvPr/>
            </p:nvSpPr>
            <p:spPr>
              <a:xfrm>
                <a:off x="9925877" y="4182390"/>
                <a:ext cx="768159" cy="567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𝛿𝛼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0" name="TextBox 2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877" y="4182390"/>
                <a:ext cx="768159" cy="567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36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221"/>
          <p:cNvSpPr txBox="1"/>
          <p:nvPr/>
        </p:nvSpPr>
        <p:spPr>
          <a:xfrm>
            <a:off x="56334" y="-79142"/>
            <a:ext cx="120793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Oscillating displacement of plasma</a:t>
            </a:r>
            <a:endParaRPr lang="en-GB" sz="6600" dirty="0"/>
          </a:p>
        </p:txBody>
      </p:sp>
      <p:grpSp>
        <p:nvGrpSpPr>
          <p:cNvPr id="273" name="Group 272"/>
          <p:cNvGrpSpPr/>
          <p:nvPr/>
        </p:nvGrpSpPr>
        <p:grpSpPr>
          <a:xfrm>
            <a:off x="679654" y="1920240"/>
            <a:ext cx="10597276" cy="3568470"/>
            <a:chOff x="679654" y="1920240"/>
            <a:chExt cx="10597276" cy="3568470"/>
          </a:xfrm>
        </p:grpSpPr>
        <p:cxnSp>
          <p:nvCxnSpPr>
            <p:cNvPr id="264" name="Straight Arrow Connector 263"/>
            <p:cNvCxnSpPr/>
            <p:nvPr/>
          </p:nvCxnSpPr>
          <p:spPr>
            <a:xfrm flipV="1">
              <a:off x="2299525" y="2097024"/>
              <a:ext cx="0" cy="81947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3063541" y="2145792"/>
              <a:ext cx="0" cy="7768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2524443" y="1993627"/>
              <a:ext cx="0" cy="7768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2833092" y="1993627"/>
              <a:ext cx="0" cy="77680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 flipV="1">
              <a:off x="6240910" y="4512807"/>
              <a:ext cx="0" cy="73932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10800000" flipV="1">
              <a:off x="5470798" y="4543286"/>
              <a:ext cx="0" cy="7008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5144654" y="2796263"/>
              <a:ext cx="1422400" cy="1422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698500" h="698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/>
            <p:cNvSpPr/>
            <p:nvPr/>
          </p:nvSpPr>
          <p:spPr>
            <a:xfrm>
              <a:off x="1978891" y="3213886"/>
              <a:ext cx="1422400" cy="1422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698500" h="698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/>
            <p:cNvSpPr/>
            <p:nvPr/>
          </p:nvSpPr>
          <p:spPr>
            <a:xfrm>
              <a:off x="8310417" y="3223030"/>
              <a:ext cx="1422400" cy="14224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698500" h="698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1108363" y="1923473"/>
              <a:ext cx="0" cy="356523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108363" y="3706091"/>
              <a:ext cx="10168567" cy="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1978891" y="2777975"/>
              <a:ext cx="1422400" cy="1422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698500" h="698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/>
            <p:cNvSpPr/>
            <p:nvPr/>
          </p:nvSpPr>
          <p:spPr>
            <a:xfrm>
              <a:off x="8310417" y="2796263"/>
              <a:ext cx="1422400" cy="1422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698500" h="698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/>
            <p:cNvSpPr/>
            <p:nvPr/>
          </p:nvSpPr>
          <p:spPr>
            <a:xfrm>
              <a:off x="5144654" y="3238270"/>
              <a:ext cx="1422400" cy="1422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698500" h="698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585951" y="3211854"/>
              <a:ext cx="208280" cy="676656"/>
              <a:chOff x="4170911" y="1923473"/>
              <a:chExt cx="208280" cy="676656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4275051" y="1923473"/>
                <a:ext cx="0" cy="6766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4170911" y="2052320"/>
                <a:ext cx="20828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8917477" y="3211854"/>
              <a:ext cx="208280" cy="676656"/>
              <a:chOff x="4170911" y="1923473"/>
              <a:chExt cx="208280" cy="676656"/>
            </a:xfrm>
          </p:grpSpPr>
          <p:cxnSp>
            <p:nvCxnSpPr>
              <p:cNvPr id="67" name="Straight Arrow Connector 66"/>
              <p:cNvCxnSpPr/>
              <p:nvPr/>
            </p:nvCxnSpPr>
            <p:spPr>
              <a:xfrm>
                <a:off x="4275051" y="1923473"/>
                <a:ext cx="0" cy="6766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4170911" y="2052320"/>
                <a:ext cx="20828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5751714" y="3486495"/>
              <a:ext cx="208280" cy="676656"/>
              <a:chOff x="4170911" y="1923473"/>
              <a:chExt cx="208280" cy="676656"/>
            </a:xfrm>
            <a:scene3d>
              <a:camera prst="orthographicFront">
                <a:rot lat="0" lon="0" rev="10800000"/>
              </a:camera>
              <a:lightRig rig="threePt" dir="t"/>
            </a:scene3d>
          </p:grpSpPr>
          <p:cxnSp>
            <p:nvCxnSpPr>
              <p:cNvPr id="73" name="Straight Arrow Connector 72"/>
              <p:cNvCxnSpPr/>
              <p:nvPr/>
            </p:nvCxnSpPr>
            <p:spPr>
              <a:xfrm>
                <a:off x="4275051" y="1923473"/>
                <a:ext cx="0" cy="67665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4170911" y="2052320"/>
                <a:ext cx="20828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151888" y="4074947"/>
              <a:ext cx="1039669" cy="637750"/>
              <a:chOff x="2151888" y="4074947"/>
              <a:chExt cx="1039669" cy="63775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151888" y="4074947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394817" y="4189477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646594" y="4189477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896283" y="4074947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517466" y="4084091"/>
              <a:ext cx="1008301" cy="637750"/>
              <a:chOff x="2151888" y="4084091"/>
              <a:chExt cx="1008301" cy="637750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2151888" y="4084091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94817" y="4198621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646594" y="4198621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864915" y="4084091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 rot="10800000">
              <a:off x="5351703" y="2709808"/>
              <a:ext cx="1008301" cy="637750"/>
              <a:chOff x="2151888" y="4087139"/>
              <a:chExt cx="1008301" cy="637750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2151888" y="4087139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394817" y="4201669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646594" y="4201669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864915" y="4087139"/>
                <a:ext cx="2952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/>
                  <a:t>-</a:t>
                </a:r>
                <a:endParaRPr lang="en-GB" sz="2800" b="1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151888" y="28616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+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389341" y="273385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+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683051" y="273385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+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921172" y="28676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+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8485342" y="2752141"/>
              <a:ext cx="1069366" cy="503120"/>
              <a:chOff x="2304288" y="2904541"/>
              <a:chExt cx="1069366" cy="503120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2304288" y="303232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+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541741" y="290454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+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2835451" y="290454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+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073572" y="303832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+</a:t>
                </a: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 rot="10800000">
              <a:off x="5330615" y="4198401"/>
              <a:ext cx="1069366" cy="503120"/>
              <a:chOff x="2304288" y="2892349"/>
              <a:chExt cx="1069366" cy="503120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2304288" y="302012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+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541741" y="289234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+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2835451" y="289234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+</a:t>
                </a: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3073572" y="3026137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+</a:t>
                </a:r>
              </a:p>
            </p:txBody>
          </p:sp>
        </p:grpSp>
        <p:sp>
          <p:nvSpPr>
            <p:cNvPr id="262" name="Freeform 261"/>
            <p:cNvSpPr/>
            <p:nvPr/>
          </p:nvSpPr>
          <p:spPr>
            <a:xfrm>
              <a:off x="1112520" y="1920240"/>
              <a:ext cx="9486900" cy="3566160"/>
            </a:xfrm>
            <a:custGeom>
              <a:avLst/>
              <a:gdLst>
                <a:gd name="connsiteX0" fmla="*/ 0 w 9486900"/>
                <a:gd name="connsiteY0" fmla="*/ 1783080 h 3566160"/>
                <a:gd name="connsiteX1" fmla="*/ 1584960 w 9486900"/>
                <a:gd name="connsiteY1" fmla="*/ 0 h 3566160"/>
                <a:gd name="connsiteX2" fmla="*/ 3162300 w 9486900"/>
                <a:gd name="connsiteY2" fmla="*/ 1775460 h 3566160"/>
                <a:gd name="connsiteX3" fmla="*/ 4732020 w 9486900"/>
                <a:gd name="connsiteY3" fmla="*/ 3566160 h 3566160"/>
                <a:gd name="connsiteX4" fmla="*/ 6324600 w 9486900"/>
                <a:gd name="connsiteY4" fmla="*/ 1775460 h 3566160"/>
                <a:gd name="connsiteX5" fmla="*/ 7901940 w 9486900"/>
                <a:gd name="connsiteY5" fmla="*/ 7620 h 3566160"/>
                <a:gd name="connsiteX6" fmla="*/ 9486900 w 9486900"/>
                <a:gd name="connsiteY6" fmla="*/ 1775460 h 356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6900" h="3566160">
                  <a:moveTo>
                    <a:pt x="0" y="1783080"/>
                  </a:moveTo>
                  <a:cubicBezTo>
                    <a:pt x="528955" y="892175"/>
                    <a:pt x="1057910" y="1270"/>
                    <a:pt x="1584960" y="0"/>
                  </a:cubicBezTo>
                  <a:cubicBezTo>
                    <a:pt x="2112010" y="-1270"/>
                    <a:pt x="3162300" y="1775460"/>
                    <a:pt x="3162300" y="1775460"/>
                  </a:cubicBezTo>
                  <a:cubicBezTo>
                    <a:pt x="3686810" y="2369820"/>
                    <a:pt x="4204970" y="3566160"/>
                    <a:pt x="4732020" y="3566160"/>
                  </a:cubicBezTo>
                  <a:cubicBezTo>
                    <a:pt x="5259070" y="3566160"/>
                    <a:pt x="6324600" y="1775460"/>
                    <a:pt x="6324600" y="1775460"/>
                  </a:cubicBezTo>
                  <a:cubicBezTo>
                    <a:pt x="6852920" y="1182370"/>
                    <a:pt x="7374890" y="7620"/>
                    <a:pt x="7901940" y="7620"/>
                  </a:cubicBezTo>
                  <a:cubicBezTo>
                    <a:pt x="8428990" y="7620"/>
                    <a:pt x="9232900" y="1497330"/>
                    <a:pt x="9486900" y="1775460"/>
                  </a:cubicBezTo>
                </a:path>
              </a:pathLst>
            </a:cu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7" name="Group 266"/>
            <p:cNvGrpSpPr/>
            <p:nvPr/>
          </p:nvGrpSpPr>
          <p:grpSpPr>
            <a:xfrm>
              <a:off x="8635383" y="1994246"/>
              <a:ext cx="771290" cy="904795"/>
              <a:chOff x="2450747" y="2121431"/>
              <a:chExt cx="771290" cy="904795"/>
            </a:xfrm>
          </p:grpSpPr>
          <p:cxnSp>
            <p:nvCxnSpPr>
              <p:cNvPr id="146" name="Straight Arrow Connector 145"/>
              <p:cNvCxnSpPr>
                <a:stCxn id="94" idx="0"/>
              </p:cNvCxnSpPr>
              <p:nvPr/>
            </p:nvCxnSpPr>
            <p:spPr>
              <a:xfrm flipV="1">
                <a:off x="2450747" y="2261617"/>
                <a:ext cx="1178" cy="74548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3222037" y="2279073"/>
                <a:ext cx="0" cy="74715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V="1">
                <a:off x="2684019" y="2121431"/>
                <a:ext cx="0" cy="79926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V="1">
                <a:off x="2985492" y="2121431"/>
                <a:ext cx="0" cy="80201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8" name="Group 267"/>
            <p:cNvGrpSpPr/>
            <p:nvPr/>
          </p:nvGrpSpPr>
          <p:grpSpPr>
            <a:xfrm>
              <a:off x="5707343" y="4652473"/>
              <a:ext cx="308649" cy="775969"/>
              <a:chOff x="5707343" y="4650286"/>
              <a:chExt cx="308649" cy="706380"/>
            </a:xfrm>
          </p:grpSpPr>
          <p:cxnSp>
            <p:nvCxnSpPr>
              <p:cNvPr id="154" name="Straight Arrow Connector 153"/>
              <p:cNvCxnSpPr/>
              <p:nvPr/>
            </p:nvCxnSpPr>
            <p:spPr>
              <a:xfrm rot="10800000" flipV="1">
                <a:off x="6015992" y="4650286"/>
                <a:ext cx="0" cy="7008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rot="10800000" flipV="1">
                <a:off x="5707343" y="4655837"/>
                <a:ext cx="0" cy="7008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9" name="TextBox 268"/>
            <p:cNvSpPr txBox="1"/>
            <p:nvPr/>
          </p:nvSpPr>
          <p:spPr>
            <a:xfrm rot="16200000">
              <a:off x="195707" y="3504132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Electric field</a:t>
              </a:r>
              <a:endParaRPr lang="en-GB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0552083" y="3340701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Time</a:t>
              </a:r>
              <a:endParaRPr lang="en-GB" dirty="0"/>
            </a:p>
          </p:txBody>
        </p:sp>
      </p:grpSp>
      <p:sp>
        <p:nvSpPr>
          <p:cNvPr id="162" name="Oval 161"/>
          <p:cNvSpPr/>
          <p:nvPr/>
        </p:nvSpPr>
        <p:spPr>
          <a:xfrm>
            <a:off x="1978891" y="2998833"/>
            <a:ext cx="1422400" cy="1422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harsh" dir="t"/>
          </a:scene3d>
          <a:sp3d prstMaterial="metal">
            <a:bevelT w="698500" h="698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Oval 162"/>
          <p:cNvSpPr/>
          <p:nvPr/>
        </p:nvSpPr>
        <p:spPr>
          <a:xfrm>
            <a:off x="5144653" y="2998833"/>
            <a:ext cx="1422400" cy="1422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harsh" dir="t"/>
          </a:scene3d>
          <a:sp3d prstMaterial="metal">
            <a:bevelT w="698500" h="698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/>
          <p:cNvSpPr/>
          <p:nvPr/>
        </p:nvSpPr>
        <p:spPr>
          <a:xfrm>
            <a:off x="8310417" y="2994977"/>
            <a:ext cx="1422400" cy="1422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harsh" dir="t"/>
          </a:scene3d>
          <a:sp3d prstMaterial="metal">
            <a:bevelT w="698500" h="698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0" name="TextBox 279"/>
          <p:cNvSpPr txBox="1"/>
          <p:nvPr/>
        </p:nvSpPr>
        <p:spPr>
          <a:xfrm>
            <a:off x="5515195" y="349036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AuNP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6152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Oval 259"/>
          <p:cNvSpPr/>
          <p:nvPr/>
        </p:nvSpPr>
        <p:spPr>
          <a:xfrm>
            <a:off x="6189317" y="4273296"/>
            <a:ext cx="676656" cy="1688592"/>
          </a:xfrm>
          <a:prstGeom prst="ellipse">
            <a:avLst/>
          </a:prstGeom>
          <a:ln>
            <a:noFill/>
          </a:ln>
          <a:effectLst>
            <a:glow rad="533400">
              <a:srgbClr val="00B01D">
                <a:alpha val="69804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Oval 258"/>
          <p:cNvSpPr/>
          <p:nvPr/>
        </p:nvSpPr>
        <p:spPr>
          <a:xfrm>
            <a:off x="6163056" y="4062412"/>
            <a:ext cx="1249680" cy="2097024"/>
          </a:xfrm>
          <a:prstGeom prst="ellipse">
            <a:avLst/>
          </a:prstGeom>
          <a:gradFill flip="none" rotWithShape="1">
            <a:gsLst>
              <a:gs pos="100000">
                <a:srgbClr val="00B050">
                  <a:alpha val="56000"/>
                  <a:lumMod val="90000"/>
                  <a:lumOff val="10000"/>
                </a:srgbClr>
              </a:gs>
              <a:gs pos="83000">
                <a:srgbClr val="00B050"/>
              </a:gs>
              <a:gs pos="70000">
                <a:srgbClr val="FFFF00"/>
              </a:gs>
              <a:gs pos="56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8" name="Straight Connector 257"/>
          <p:cNvCxnSpPr/>
          <p:nvPr/>
        </p:nvCxnSpPr>
        <p:spPr>
          <a:xfrm>
            <a:off x="7335190" y="5110924"/>
            <a:ext cx="716214" cy="0"/>
          </a:xfrm>
          <a:prstGeom prst="line">
            <a:avLst/>
          </a:prstGeom>
          <a:ln>
            <a:solidFill>
              <a:srgbClr val="0099FF"/>
            </a:solidFill>
          </a:ln>
          <a:effectLst>
            <a:glow rad="1016000">
              <a:schemeClr val="accent5">
                <a:satMod val="175000"/>
                <a:alpha val="72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160762" y="4682934"/>
            <a:ext cx="1460440" cy="855980"/>
            <a:chOff x="2158321" y="4360307"/>
            <a:chExt cx="1460440" cy="855980"/>
          </a:xfrm>
          <a:gradFill flip="none" rotWithShape="1">
            <a:gsLst>
              <a:gs pos="0">
                <a:srgbClr val="FF0000"/>
              </a:gs>
              <a:gs pos="22000">
                <a:srgbClr val="FFC000"/>
              </a:gs>
              <a:gs pos="33000">
                <a:srgbClr val="00B050"/>
              </a:gs>
              <a:gs pos="35000">
                <a:srgbClr val="0CA16A"/>
              </a:gs>
              <a:gs pos="41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79400">
              <a:schemeClr val="accent1">
                <a:lumMod val="75000"/>
                <a:alpha val="95000"/>
              </a:schemeClr>
            </a:glow>
          </a:effectLst>
        </p:grpSpPr>
        <p:sp>
          <p:nvSpPr>
            <p:cNvPr id="118" name="Oval 117"/>
            <p:cNvSpPr/>
            <p:nvPr/>
          </p:nvSpPr>
          <p:spPr>
            <a:xfrm>
              <a:off x="2753178" y="4360307"/>
              <a:ext cx="865583" cy="8559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/>
            <p:cNvSpPr/>
            <p:nvPr/>
          </p:nvSpPr>
          <p:spPr>
            <a:xfrm>
              <a:off x="2158321" y="4360307"/>
              <a:ext cx="865583" cy="8559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56" name="Straight Connector 255"/>
          <p:cNvCxnSpPr/>
          <p:nvPr/>
        </p:nvCxnSpPr>
        <p:spPr>
          <a:xfrm>
            <a:off x="2509982" y="5110924"/>
            <a:ext cx="762000" cy="0"/>
          </a:xfrm>
          <a:prstGeom prst="line">
            <a:avLst/>
          </a:prstGeom>
          <a:ln>
            <a:solidFill>
              <a:srgbClr val="FF0000"/>
            </a:solidFill>
          </a:ln>
          <a:effectLst>
            <a:glow rad="190500">
              <a:srgbClr val="FF0000">
                <a:alpha val="98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65879" y="4441073"/>
            <a:ext cx="1538910" cy="1339703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27000">
                <a:srgbClr val="0070C0"/>
              </a:gs>
              <a:gs pos="61000">
                <a:schemeClr val="accent1">
                  <a:lumMod val="75000"/>
                </a:schemeClr>
              </a:gs>
              <a:gs pos="2000">
                <a:srgbClr val="0070C0"/>
              </a:gs>
              <a:gs pos="71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66700">
              <a:schemeClr val="accent1">
                <a:satMod val="175000"/>
                <a:alpha val="2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TextBox 221"/>
          <p:cNvSpPr txBox="1"/>
          <p:nvPr/>
        </p:nvSpPr>
        <p:spPr>
          <a:xfrm>
            <a:off x="689328" y="0"/>
            <a:ext cx="10813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Parallel vs perpendicular dimer</a:t>
            </a:r>
            <a:endParaRPr lang="en-GB" sz="66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93685" y="2138615"/>
            <a:ext cx="3194594" cy="1646892"/>
            <a:chOff x="1293685" y="2138615"/>
            <a:chExt cx="3194594" cy="1646892"/>
          </a:xfrm>
        </p:grpSpPr>
        <p:grpSp>
          <p:nvGrpSpPr>
            <p:cNvPr id="6" name="Group 5"/>
            <p:cNvGrpSpPr/>
            <p:nvPr/>
          </p:nvGrpSpPr>
          <p:grpSpPr>
            <a:xfrm>
              <a:off x="1293685" y="2363107"/>
              <a:ext cx="3194594" cy="1422400"/>
              <a:chOff x="2074685" y="2363107"/>
              <a:chExt cx="3194594" cy="142240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2074685" y="2363107"/>
                <a:ext cx="1422400" cy="14224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harsh" dir="t"/>
              </a:scene3d>
              <a:sp3d prstMaterial="metal">
                <a:bevelT w="698500" h="698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846879" y="2363107"/>
                <a:ext cx="1422400" cy="14224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harsh" dir="t"/>
              </a:scene3d>
              <a:sp3d prstMaterial="metal">
                <a:bevelT w="698500" h="698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" name="Straight Arrow Connector 3"/>
            <p:cNvCxnSpPr/>
            <p:nvPr/>
          </p:nvCxnSpPr>
          <p:spPr>
            <a:xfrm>
              <a:off x="2532875" y="2138615"/>
              <a:ext cx="7162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096000" y="2318721"/>
            <a:ext cx="3194594" cy="1466786"/>
            <a:chOff x="4498703" y="2318721"/>
            <a:chExt cx="3194594" cy="1466786"/>
          </a:xfrm>
        </p:grpSpPr>
        <p:grpSp>
          <p:nvGrpSpPr>
            <p:cNvPr id="8" name="Group 7"/>
            <p:cNvGrpSpPr/>
            <p:nvPr/>
          </p:nvGrpSpPr>
          <p:grpSpPr>
            <a:xfrm>
              <a:off x="4498703" y="2363107"/>
              <a:ext cx="3194594" cy="1422400"/>
              <a:chOff x="7182262" y="2363107"/>
              <a:chExt cx="3194594" cy="14224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7182262" y="2363107"/>
                <a:ext cx="1422400" cy="14224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harsh" dir="t"/>
              </a:scene3d>
              <a:sp3d prstMaterial="metal">
                <a:bevelT w="698500" h="698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8954456" y="2363107"/>
                <a:ext cx="1422400" cy="14224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harsh" dir="t"/>
              </a:scene3d>
              <a:sp3d prstMaterial="metal">
                <a:bevelT w="698500" h="698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5737893" y="2318721"/>
              <a:ext cx="71621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769003" y="179738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E</a:t>
            </a:r>
            <a:endParaRPr lang="en-GB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7335190" y="179738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E</a:t>
            </a:r>
            <a:endParaRPr lang="en-GB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30812" y="3074307"/>
            <a:ext cx="7481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403006" y="3074307"/>
            <a:ext cx="7481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372497" y="2977325"/>
            <a:ext cx="74814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8167188" y="2977325"/>
            <a:ext cx="74814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3065879" y="4399725"/>
            <a:ext cx="1422400" cy="1422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harsh" dir="t"/>
          </a:scene3d>
          <a:sp3d prstMaterial="metal">
            <a:bevelT w="698500" h="698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6096000" y="4399725"/>
            <a:ext cx="1422400" cy="1422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harsh" dir="t"/>
          </a:scene3d>
          <a:sp3d prstMaterial="metal">
            <a:bevelT w="698500" h="698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/>
          <p:cNvGrpSpPr/>
          <p:nvPr/>
        </p:nvGrpSpPr>
        <p:grpSpPr>
          <a:xfrm rot="10800000">
            <a:off x="1177175" y="4399725"/>
            <a:ext cx="1538910" cy="1422400"/>
            <a:chOff x="1023719" y="4232041"/>
            <a:chExt cx="1538910" cy="1422400"/>
          </a:xfrm>
          <a:effectLst>
            <a:glow rad="266700">
              <a:schemeClr val="accent1">
                <a:satMod val="175000"/>
                <a:alpha val="29000"/>
              </a:schemeClr>
            </a:glow>
          </a:effectLst>
        </p:grpSpPr>
        <p:sp>
          <p:nvSpPr>
            <p:cNvPr id="116" name="Oval 115"/>
            <p:cNvSpPr/>
            <p:nvPr/>
          </p:nvSpPr>
          <p:spPr>
            <a:xfrm>
              <a:off x="1023719" y="4273389"/>
              <a:ext cx="1538910" cy="1339703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27000">
                  <a:srgbClr val="0070C0"/>
                </a:gs>
                <a:gs pos="61000">
                  <a:schemeClr val="accent1">
                    <a:lumMod val="75000"/>
                  </a:schemeClr>
                </a:gs>
                <a:gs pos="2000">
                  <a:srgbClr val="0070C0"/>
                </a:gs>
                <a:gs pos="71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/>
            <p:cNvSpPr/>
            <p:nvPr/>
          </p:nvSpPr>
          <p:spPr>
            <a:xfrm>
              <a:off x="1023719" y="4232041"/>
              <a:ext cx="1422400" cy="1422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>
              <a:bevelT w="698500" h="698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1" name="Group 260"/>
          <p:cNvGrpSpPr/>
          <p:nvPr/>
        </p:nvGrpSpPr>
        <p:grpSpPr>
          <a:xfrm rot="10800000">
            <a:off x="7868194" y="4062412"/>
            <a:ext cx="1422400" cy="2097024"/>
            <a:chOff x="6248400" y="4214812"/>
            <a:chExt cx="1422400" cy="2097024"/>
          </a:xfrm>
        </p:grpSpPr>
        <p:sp>
          <p:nvSpPr>
            <p:cNvPr id="120" name="Oval 119"/>
            <p:cNvSpPr/>
            <p:nvPr/>
          </p:nvSpPr>
          <p:spPr>
            <a:xfrm>
              <a:off x="6341717" y="4425696"/>
              <a:ext cx="676656" cy="1688592"/>
            </a:xfrm>
            <a:prstGeom prst="ellipse">
              <a:avLst/>
            </a:prstGeom>
            <a:ln>
              <a:noFill/>
            </a:ln>
            <a:effectLst>
              <a:glow rad="533400">
                <a:srgbClr val="00B01D">
                  <a:alpha val="69804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Oval 120"/>
            <p:cNvSpPr/>
            <p:nvPr/>
          </p:nvSpPr>
          <p:spPr>
            <a:xfrm>
              <a:off x="6315456" y="4214812"/>
              <a:ext cx="1249680" cy="2097024"/>
            </a:xfrm>
            <a:prstGeom prst="ellipse">
              <a:avLst/>
            </a:prstGeom>
            <a:gradFill flip="none" rotWithShape="1">
              <a:gsLst>
                <a:gs pos="100000">
                  <a:srgbClr val="00B050">
                    <a:alpha val="56000"/>
                    <a:lumMod val="90000"/>
                    <a:lumOff val="10000"/>
                  </a:srgbClr>
                </a:gs>
                <a:gs pos="83000">
                  <a:srgbClr val="00B050"/>
                </a:gs>
                <a:gs pos="70000">
                  <a:srgbClr val="FFFF00"/>
                </a:gs>
                <a:gs pos="56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/>
            <p:cNvSpPr/>
            <p:nvPr/>
          </p:nvSpPr>
          <p:spPr>
            <a:xfrm>
              <a:off x="6248400" y="4552125"/>
              <a:ext cx="1422400" cy="1422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harsh" dir="t"/>
            </a:scene3d>
            <a:sp3d prstMaterial="metal">
              <a:bevelT w="698500" h="698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49000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221"/>
          <p:cNvSpPr txBox="1"/>
          <p:nvPr/>
        </p:nvSpPr>
        <p:spPr>
          <a:xfrm>
            <a:off x="3126982" y="-79142"/>
            <a:ext cx="59380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NP Hybridisation</a:t>
            </a:r>
            <a:endParaRPr lang="en-GB" sz="6600" dirty="0"/>
          </a:p>
        </p:txBody>
      </p:sp>
      <p:sp>
        <p:nvSpPr>
          <p:cNvPr id="162" name="Oval 161"/>
          <p:cNvSpPr/>
          <p:nvPr/>
        </p:nvSpPr>
        <p:spPr>
          <a:xfrm rot="9900000">
            <a:off x="3510301" y="1971889"/>
            <a:ext cx="1422400" cy="1422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harsh" dir="t"/>
          </a:scene3d>
          <a:sp3d prstMaterial="metal">
            <a:bevelT w="698500" h="698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 rot="9900000">
            <a:off x="6750462" y="1964269"/>
            <a:ext cx="1422400" cy="1422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harsh" dir="t"/>
          </a:scene3d>
          <a:sp3d prstMaterial="metal">
            <a:bevelT w="698500" h="698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221501" y="2683089"/>
            <a:ext cx="3240162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4480050" y="2018030"/>
            <a:ext cx="2888030" cy="65744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4221501" y="2018030"/>
            <a:ext cx="258549" cy="67268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rot="900000">
            <a:off x="4081664" y="2469625"/>
            <a:ext cx="358140" cy="358140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c 14"/>
          <p:cNvSpPr/>
          <p:nvPr/>
        </p:nvSpPr>
        <p:spPr>
          <a:xfrm rot="14400000">
            <a:off x="6661338" y="2515344"/>
            <a:ext cx="200660" cy="200660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474808" y="2615674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/>
              <a:t>Θ</a:t>
            </a:r>
            <a:r>
              <a:rPr lang="en-GB" sz="1400" baseline="-25000" dirty="0" smtClean="0"/>
              <a:t>i</a:t>
            </a:r>
            <a:endParaRPr lang="en-GB" sz="1400" baseline="-25000" dirty="0"/>
          </a:p>
        </p:txBody>
      </p:sp>
      <p:sp>
        <p:nvSpPr>
          <p:cNvPr id="98" name="TextBox 97"/>
          <p:cNvSpPr txBox="1"/>
          <p:nvPr/>
        </p:nvSpPr>
        <p:spPr>
          <a:xfrm>
            <a:off x="4367933" y="2377369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/>
              <a:t>θ</a:t>
            </a:r>
            <a:r>
              <a:rPr lang="en-GB" sz="1400" baseline="-25000" dirty="0" smtClean="0"/>
              <a:t>j</a:t>
            </a:r>
            <a:endParaRPr lang="en-GB" sz="1400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3833264" y="3573272"/>
            <a:ext cx="6467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833264" y="3725672"/>
            <a:ext cx="6467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7138270" y="5133340"/>
            <a:ext cx="6467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5443624" y="4934712"/>
            <a:ext cx="747165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5443624" y="5569712"/>
            <a:ext cx="747165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833264" y="4152392"/>
            <a:ext cx="6467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443624" y="3913632"/>
            <a:ext cx="74716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480050" y="3913632"/>
            <a:ext cx="963574" cy="2387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443624" y="4404393"/>
            <a:ext cx="714667" cy="0"/>
          </a:xfrm>
          <a:prstGeom prst="line">
            <a:avLst/>
          </a:prstGeom>
          <a:ln w="31750"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6158291" y="4165633"/>
            <a:ext cx="963574" cy="23876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480050" y="4149678"/>
            <a:ext cx="979979" cy="25471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6190789" y="3916861"/>
            <a:ext cx="953079" cy="24772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4477890" y="4934712"/>
            <a:ext cx="965734" cy="186436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6174540" y="4934712"/>
            <a:ext cx="963730" cy="198628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6174384" y="5132815"/>
            <a:ext cx="980135" cy="436897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4477890" y="5121148"/>
            <a:ext cx="965734" cy="448564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7" name="Group 286"/>
          <p:cNvGrpSpPr/>
          <p:nvPr/>
        </p:nvGrpSpPr>
        <p:grpSpPr>
          <a:xfrm>
            <a:off x="5469950" y="4602495"/>
            <a:ext cx="306475" cy="306475"/>
            <a:chOff x="5489804" y="3894559"/>
            <a:chExt cx="306475" cy="306475"/>
          </a:xfrm>
        </p:grpSpPr>
        <p:sp>
          <p:nvSpPr>
            <p:cNvPr id="281" name="Oval 280"/>
            <p:cNvSpPr/>
            <p:nvPr/>
          </p:nvSpPr>
          <p:spPr>
            <a:xfrm>
              <a:off x="5489804" y="3894559"/>
              <a:ext cx="306475" cy="3064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3" name="Straight Arrow Connector 282"/>
            <p:cNvCxnSpPr/>
            <p:nvPr/>
          </p:nvCxnSpPr>
          <p:spPr>
            <a:xfrm>
              <a:off x="5506210" y="4051809"/>
              <a:ext cx="2844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5572760" y="4006989"/>
              <a:ext cx="0" cy="8963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 rot="10800000">
            <a:off x="5867909" y="4602494"/>
            <a:ext cx="306475" cy="306475"/>
            <a:chOff x="5489804" y="3894559"/>
            <a:chExt cx="306475" cy="306475"/>
          </a:xfrm>
        </p:grpSpPr>
        <p:sp>
          <p:nvSpPr>
            <p:cNvPr id="158" name="Oval 157"/>
            <p:cNvSpPr/>
            <p:nvPr/>
          </p:nvSpPr>
          <p:spPr>
            <a:xfrm>
              <a:off x="5489804" y="3894559"/>
              <a:ext cx="306475" cy="3064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5506210" y="4051809"/>
              <a:ext cx="2844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5572760" y="4006989"/>
              <a:ext cx="0" cy="8963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5477466" y="5237493"/>
            <a:ext cx="306475" cy="306475"/>
            <a:chOff x="5489804" y="3894559"/>
            <a:chExt cx="306475" cy="306475"/>
          </a:xfrm>
        </p:grpSpPr>
        <p:sp>
          <p:nvSpPr>
            <p:cNvPr id="165" name="Oval 164"/>
            <p:cNvSpPr/>
            <p:nvPr/>
          </p:nvSpPr>
          <p:spPr>
            <a:xfrm>
              <a:off x="5489804" y="3894559"/>
              <a:ext cx="306475" cy="3064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>
              <a:off x="5506210" y="4051809"/>
              <a:ext cx="2844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72760" y="4006989"/>
              <a:ext cx="0" cy="8963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5875425" y="5237492"/>
            <a:ext cx="306475" cy="306475"/>
            <a:chOff x="5489804" y="3894559"/>
            <a:chExt cx="306475" cy="306475"/>
          </a:xfrm>
        </p:grpSpPr>
        <p:sp>
          <p:nvSpPr>
            <p:cNvPr id="169" name="Oval 168"/>
            <p:cNvSpPr/>
            <p:nvPr/>
          </p:nvSpPr>
          <p:spPr>
            <a:xfrm>
              <a:off x="5489804" y="3894559"/>
              <a:ext cx="306475" cy="3064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0" name="Straight Arrow Connector 169"/>
            <p:cNvCxnSpPr/>
            <p:nvPr/>
          </p:nvCxnSpPr>
          <p:spPr>
            <a:xfrm>
              <a:off x="5506210" y="4051809"/>
              <a:ext cx="2844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5572760" y="4006989"/>
              <a:ext cx="0" cy="8963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066329" y="4491333"/>
            <a:ext cx="24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3912840" y="3886833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l = 2</a:t>
            </a:r>
            <a:endParaRPr lang="en-GB" sz="1400" dirty="0"/>
          </a:p>
        </p:txBody>
      </p:sp>
      <p:sp>
        <p:nvSpPr>
          <p:cNvPr id="173" name="TextBox 172"/>
          <p:cNvSpPr txBox="1"/>
          <p:nvPr/>
        </p:nvSpPr>
        <p:spPr>
          <a:xfrm>
            <a:off x="7225970" y="4874041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l = 1</a:t>
            </a:r>
            <a:endParaRPr lang="en-GB" sz="1400" dirty="0"/>
          </a:p>
        </p:txBody>
      </p:sp>
      <p:sp>
        <p:nvSpPr>
          <p:cNvPr id="174" name="TextBox 173"/>
          <p:cNvSpPr txBox="1"/>
          <p:nvPr/>
        </p:nvSpPr>
        <p:spPr>
          <a:xfrm>
            <a:off x="3911760" y="4860665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l = 1</a:t>
            </a:r>
            <a:endParaRPr lang="en-GB" sz="140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477890" y="3585464"/>
            <a:ext cx="2660380" cy="153568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477890" y="3737864"/>
            <a:ext cx="2660380" cy="138328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4470845" y="4162045"/>
            <a:ext cx="2678663" cy="970769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833264" y="5121148"/>
            <a:ext cx="6467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7138270" y="3585464"/>
            <a:ext cx="6467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7138270" y="3737864"/>
            <a:ext cx="6467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138270" y="4164584"/>
            <a:ext cx="64678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121865" y="4165633"/>
            <a:ext cx="646786" cy="0"/>
          </a:xfrm>
          <a:prstGeom prst="line">
            <a:avLst/>
          </a:prstGeom>
          <a:ln w="31750"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7223465" y="3913632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l = 2</a:t>
            </a:r>
            <a:endParaRPr lang="en-GB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5535088" y="26965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d</a:t>
            </a:r>
            <a:endParaRPr lang="en-GB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560422" y="190645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x</a:t>
            </a:r>
            <a:r>
              <a:rPr lang="en-GB" b="1" baseline="-25000" dirty="0" smtClean="0"/>
              <a:t>i</a:t>
            </a:r>
            <a:endParaRPr lang="en-GB" b="1" baseline="-250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5836502" y="4948067"/>
            <a:ext cx="0" cy="220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5836502" y="5584952"/>
            <a:ext cx="0" cy="220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42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221"/>
          <p:cNvSpPr txBox="1"/>
          <p:nvPr/>
        </p:nvSpPr>
        <p:spPr>
          <a:xfrm>
            <a:off x="1397470" y="-79142"/>
            <a:ext cx="93970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Energy transfer in EM SERS</a:t>
            </a:r>
            <a:endParaRPr lang="en-GB" sz="6600" dirty="0"/>
          </a:p>
        </p:txBody>
      </p:sp>
      <p:sp>
        <p:nvSpPr>
          <p:cNvPr id="13" name="TextBox 12"/>
          <p:cNvSpPr txBox="1"/>
          <p:nvPr/>
        </p:nvSpPr>
        <p:spPr>
          <a:xfrm>
            <a:off x="2768920" y="3190050"/>
            <a:ext cx="345894" cy="430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E</a:t>
            </a:r>
            <a:endParaRPr lang="en-GB" b="1" dirty="0"/>
          </a:p>
        </p:txBody>
      </p:sp>
      <p:sp>
        <p:nvSpPr>
          <p:cNvPr id="117" name="Oval 116"/>
          <p:cNvSpPr/>
          <p:nvPr/>
        </p:nvSpPr>
        <p:spPr>
          <a:xfrm rot="10800000">
            <a:off x="3194612" y="2204030"/>
            <a:ext cx="2402353" cy="240235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harsh" dir="t"/>
          </a:scene3d>
          <a:sp3d prstMaterial="metal">
            <a:bevelT w="1193800" h="1193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114814" y="1925714"/>
            <a:ext cx="2500710" cy="1600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 rot="10800000">
            <a:off x="3194611" y="2205094"/>
            <a:ext cx="2402353" cy="2402353"/>
          </a:xfrm>
          <a:prstGeom prst="ellipse">
            <a:avLst/>
          </a:prstGeom>
          <a:solidFill>
            <a:schemeClr val="accent4">
              <a:lumMod val="75000"/>
              <a:alpha val="34000"/>
            </a:schemeClr>
          </a:solidFill>
          <a:ln>
            <a:noFill/>
          </a:ln>
          <a:scene3d>
            <a:camera prst="orthographicFront"/>
            <a:lightRig rig="harsh" dir="t"/>
          </a:scene3d>
          <a:sp3d prstMaterial="metal">
            <a:bevelT w="1193800" h="11938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7" name="Group 256"/>
          <p:cNvGrpSpPr/>
          <p:nvPr/>
        </p:nvGrpSpPr>
        <p:grpSpPr>
          <a:xfrm>
            <a:off x="3176051" y="2041538"/>
            <a:ext cx="6247030" cy="2895826"/>
            <a:chOff x="1951192" y="2163574"/>
            <a:chExt cx="5361739" cy="2485447"/>
          </a:xfrm>
        </p:grpSpPr>
        <p:sp>
          <p:nvSpPr>
            <p:cNvPr id="31" name="Rectangle 30"/>
            <p:cNvSpPr/>
            <p:nvPr/>
          </p:nvSpPr>
          <p:spPr>
            <a:xfrm>
              <a:off x="5130552" y="2744004"/>
              <a:ext cx="1351020" cy="13510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flipV="1">
              <a:off x="5804927" y="2488693"/>
              <a:ext cx="0" cy="201497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4506468" y="2488693"/>
              <a:ext cx="0" cy="103095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5012436" y="3433402"/>
              <a:ext cx="0" cy="103095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087391" y="4464355"/>
              <a:ext cx="1216129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265443" y="4464355"/>
              <a:ext cx="1216129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1951192" y="2481073"/>
              <a:ext cx="0" cy="19832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951192" y="3433402"/>
              <a:ext cx="3175544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026136" y="2989208"/>
              <a:ext cx="338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E</a:t>
              </a:r>
              <a:r>
                <a:rPr lang="en-GB" b="1" baseline="-25000" dirty="0" smtClean="0"/>
                <a:t>f</a:t>
              </a:r>
              <a:endParaRPr lang="en-GB" b="1" baseline="-250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4376928" y="3311482"/>
              <a:ext cx="243840" cy="2438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Oval 79"/>
            <p:cNvSpPr/>
            <p:nvPr/>
          </p:nvSpPr>
          <p:spPr>
            <a:xfrm>
              <a:off x="4882896" y="4342435"/>
              <a:ext cx="243840" cy="2438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4087391" y="2481073"/>
              <a:ext cx="1216129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65443" y="2481073"/>
              <a:ext cx="1216129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087391" y="2322577"/>
              <a:ext cx="1216129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265443" y="2322577"/>
              <a:ext cx="1216129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087391" y="2163574"/>
              <a:ext cx="1216129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265443" y="2163574"/>
              <a:ext cx="1216129" cy="0"/>
            </a:xfrm>
            <a:prstGeom prst="line">
              <a:avLst/>
            </a:prstGeom>
            <a:ln w="317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479303" y="4279689"/>
              <a:ext cx="83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HOMO</a:t>
              </a:r>
              <a:endParaRPr lang="en-GB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479303" y="2285495"/>
              <a:ext cx="833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LUMO</a:t>
              </a:r>
              <a:endParaRPr lang="en-GB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683007" y="4342435"/>
              <a:ext cx="243840" cy="2438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414672" y="3234848"/>
              <a:ext cx="898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Analyte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593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21498</TotalTime>
  <Words>310</Words>
  <Application>Microsoft Office PowerPoint</Application>
  <PresentationFormat>Widescreen</PresentationFormat>
  <Paragraphs>211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Lister A.P.</dc:creator>
  <cp:lastModifiedBy>Lister A.P.</cp:lastModifiedBy>
  <cp:revision>90</cp:revision>
  <dcterms:created xsi:type="dcterms:W3CDTF">2018-04-27T16:17:00Z</dcterms:created>
  <dcterms:modified xsi:type="dcterms:W3CDTF">2018-06-02T19:26:48Z</dcterms:modified>
</cp:coreProperties>
</file>